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6858000" cx="109728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gbD6BgQL5uDvb40hkRR5Ckwpi2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D1C65DE-E750-4B58-8B4E-D0B9F1AB4AB9}">
  <a:tblStyle styleId="{7D1C65DE-E750-4B58-8B4E-D0B9F1AB4AB9}"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5198C3DE-C72E-4AA6-8D44-7561234BD13E}" styleName="Table_1">
    <a:wholeTbl>
      <a:tcTxStyle b="off" i="off">
        <a:font>
          <a:latin typeface="Calibri"/>
          <a:ea typeface="Calibri"/>
          <a:cs typeface="Calibri"/>
        </a:font>
        <a:schemeClr val="lt1"/>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tcBdr>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tcBdr>
      </a:tcStyle>
    </a:band1H>
    <a:band2H>
      <a:tcTxStyle b="off" i="off"/>
    </a:band2H>
    <a:band1V>
      <a:tcTxStyle b="off"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cBdr>
      </a:tcStyle>
    </a:band1V>
    <a:band2V>
      <a:tcTxStyle b="off"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tcStyle>
    </a:lastRow>
    <a:seCell>
      <a:tcTxStyle b="off" i="off"/>
    </a:seCell>
    <a:swCell>
      <a:tcTxStyle b="off" i="off"/>
    </a:swCell>
    <a:firstRow>
      <a:tcTxStyle b="on" i="off">
        <a:font>
          <a:latin typeface="Calibri"/>
          <a:ea typeface="Calibri"/>
          <a:cs typeface="Calibri"/>
        </a:font>
        <a:schemeClr val="dk1"/>
      </a:tcTxStyle>
      <a:tcStyle>
        <a:fill>
          <a:solidFill>
            <a:schemeClr val="accent6"/>
          </a:solidFill>
        </a:fill>
      </a:tcStyle>
    </a:firstRow>
    <a:neCell>
      <a:tcTxStyle b="off" i="off"/>
    </a:neCell>
    <a:nwCell>
      <a:tcTxStyle b="off" i="off"/>
    </a:nwCell>
  </a:tblStyle>
  <a:tblStyle styleId="{46D7E48D-AC1C-427E-88C9-1809BB8243FB}" styleName="Table_2">
    <a:wholeTbl>
      <a:tcTxStyle b="off" i="off">
        <a:font>
          <a:latin typeface="Calibri"/>
          <a:ea typeface="Calibri"/>
          <a:cs typeface="Calibri"/>
        </a:font>
        <a:schemeClr val="lt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2">
              <a:alpha val="20000"/>
            </a:schemeClr>
          </a:solidFill>
        </a:fill>
      </a:tcStyle>
    </a:band1H>
    <a:band2H>
      <a:tcTxStyle b="off" i="off"/>
    </a:band2H>
    <a:band1V>
      <a:tcTxStyle b="off" i="off"/>
      <a:tcStyle>
        <a:fill>
          <a:solidFill>
            <a:schemeClr val="accent2">
              <a:alpha val="20000"/>
            </a:schemeClr>
          </a:solidFill>
        </a:fill>
      </a:tcStyle>
    </a:band1V>
    <a:band2V>
      <a:tcTxStyle b="off" i="off"/>
    </a:band2V>
    <a:lastCol>
      <a:tcTxStyle b="on" i="off"/>
    </a:lastCol>
    <a:firstCol>
      <a:tcTxStyle b="on" i="off"/>
    </a:firstCol>
    <a:lastRow>
      <a:tcTxStyle b="on" i="off"/>
      <a:tcStyle>
        <a:tcBdr>
          <a:top>
            <a:ln cap="flat" cmpd="sng" w="12700">
              <a:solidFill>
                <a:schemeClr val="accent2"/>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12700">
              <a:solidFill>
                <a:schemeClr val="accent2"/>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 styleId="{B2975B20-55A8-46D0-B07E-4EBBC77F5A36}" styleName="Table_3">
    <a:wholeTbl>
      <a:tcTxStyle b="off" i="off">
        <a:font>
          <a:latin typeface="Calibri"/>
          <a:ea typeface="Calibri"/>
          <a:cs typeface="Calibri"/>
        </a:font>
        <a:schemeClr val="lt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customschemas.google.com/relationships/presentationmetadata" Target="metadata"/><Relationship Id="rId25"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a353fcc88e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g2a353fcc88e_0_30:notes"/>
          <p:cNvSpPr/>
          <p:nvPr>
            <p:ph idx="2" type="sldImg"/>
          </p:nvPr>
        </p:nvSpPr>
        <p:spPr>
          <a:xfrm>
            <a:off x="960438" y="1143000"/>
            <a:ext cx="49371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1: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FF0000"/>
                </a:solidFill>
              </a:rPr>
              <a:t>Again there is a unique relationship between Social Security and Medicare.</a:t>
            </a:r>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lang="en-US">
                <a:solidFill>
                  <a:srgbClr val="FF0000"/>
                </a:solidFill>
              </a:rPr>
              <a:t>You can't have Social Security without Medicare and Medicare happens to be automatically deducted from Social Security benefits</a:t>
            </a:r>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lang="en-US">
                <a:solidFill>
                  <a:srgbClr val="FF0000"/>
                </a:solidFill>
              </a:rPr>
              <a:t>What is also known is that Social Security benefits COLA is projected to be 2.4% while Medicare is growing is at just under 6.0% so it would be expected that for many their Social Security benefit would actually decrease over time, but thankfully there is the Hold Harmless Act</a:t>
            </a:r>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lang="en-US">
                <a:solidFill>
                  <a:srgbClr val="FF0000"/>
                </a:solidFill>
              </a:rPr>
              <a:t>Under this Act (read slide)</a:t>
            </a:r>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lang="en-US">
                <a:solidFill>
                  <a:srgbClr val="FF0000"/>
                </a:solidFill>
              </a:rPr>
              <a:t>So , again, thankfully, no one can see a decrease in Social Security benefits due to Part B premium increases, but the issue just happens to be that no one’s Social Security benefit will actually increase to keep up with inflation.</a:t>
            </a:r>
            <a:endParaRPr>
              <a:solidFill>
                <a:srgbClr val="FF0000"/>
              </a:solidFill>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t/>
            </a:r>
            <a:endParaRPr/>
          </a:p>
        </p:txBody>
      </p:sp>
      <p:sp>
        <p:nvSpPr>
          <p:cNvPr id="340" name="Google Shape;340;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8: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Here is a letter from the Social Security Administration informing an enrollee who lives in Maryland that they have lost 100% of their Social Security benefit - reason this happened - their health insurance through Medicare</a:t>
            </a:r>
            <a:endParaRPr/>
          </a:p>
        </p:txBody>
      </p:sp>
      <p:sp>
        <p:nvSpPr>
          <p:cNvPr id="350" name="Google Shape;35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9: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Once receiving Social Security benefits each year, depending on the rate of inflation, typically the CPI-U, benefits are adjusted upwards through the cost of living adjustment (COLA)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Ultimately, each year there is a possibility for SS benefist to increase from the previous year</a:t>
            </a:r>
            <a:endParaRPr/>
          </a:p>
        </p:txBody>
      </p:sp>
      <p:sp>
        <p:nvSpPr>
          <p:cNvPr id="360" name="Google Shape;36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0: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According to the Social Security Board of Trustees the projected COLA moving forward starting in 2023 will be no higher than 2.4%. This COLA is one of the reasons as to why a conversation with a financial professional must happen before maximizing any Social Security benefit.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Keep in mind that it is about trying to maximize the right kind of income</a:t>
            </a:r>
            <a:endParaRPr/>
          </a:p>
        </p:txBody>
      </p:sp>
      <p:sp>
        <p:nvSpPr>
          <p:cNvPr id="370" name="Google Shape;37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1: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FF0000"/>
                </a:solidFill>
              </a:rPr>
              <a:t>Again there is a unique relationship between Social Security and Medicare.</a:t>
            </a:r>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lang="en-US">
                <a:solidFill>
                  <a:srgbClr val="FF0000"/>
                </a:solidFill>
              </a:rPr>
              <a:t>You can't have Social Security without Medicare and Medicare happens to be automatically deducted from Social Security benefits</a:t>
            </a:r>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lang="en-US">
                <a:solidFill>
                  <a:srgbClr val="FF0000"/>
                </a:solidFill>
              </a:rPr>
              <a:t>What is also known is that Social Security benefits COLA is projected to be 2.4% while Medicare is growing at just under 6.0% so it would be expected that for many their Social Security benefit would actually decrease over time, but thankfully there is the Hold Harmless Act</a:t>
            </a:r>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lang="en-US">
                <a:solidFill>
                  <a:srgbClr val="FF0000"/>
                </a:solidFill>
              </a:rPr>
              <a:t>Under this Act (read slide)</a:t>
            </a:r>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lang="en-US">
                <a:solidFill>
                  <a:srgbClr val="FF0000"/>
                </a:solidFill>
              </a:rPr>
              <a:t>So , again, thankfully, no one can see a decrease in Social Security benefits due to Part B premium increases, but the issue just happens to be </a:t>
            </a:r>
            <a:r>
              <a:rPr b="1" lang="en-US">
                <a:solidFill>
                  <a:srgbClr val="FF0000"/>
                </a:solidFill>
              </a:rPr>
              <a:t>that no one’s Social Security benefit will actually increase to keep up with inflation</a:t>
            </a:r>
            <a:r>
              <a:rPr lang="en-US">
                <a:solidFill>
                  <a:srgbClr val="FF0000"/>
                </a:solidFill>
              </a:rPr>
              <a:t>.</a:t>
            </a:r>
            <a:endParaRPr>
              <a:solidFill>
                <a:srgbClr val="FF0000"/>
              </a:solidFill>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t/>
            </a:r>
            <a:endParaRPr/>
          </a:p>
        </p:txBody>
      </p:sp>
      <p:sp>
        <p:nvSpPr>
          <p:cNvPr id="381" name="Google Shape;38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862ec8bf12_0_23:notes"/>
          <p:cNvSpPr/>
          <p:nvPr>
            <p:ph idx="2" type="sldImg"/>
          </p:nvPr>
        </p:nvSpPr>
        <p:spPr>
          <a:xfrm>
            <a:off x="960438" y="1143000"/>
            <a:ext cx="49371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g2862ec8bf12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Read slide</a:t>
            </a:r>
            <a:endParaRPr/>
          </a:p>
        </p:txBody>
      </p:sp>
      <p:sp>
        <p:nvSpPr>
          <p:cNvPr id="391" name="Google Shape;391;g2862ec8bf12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9: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goal of this presentation is to explain the relationship between Social Security and Medicare while detailing why planning for the right type of income has become a must</a:t>
            </a:r>
            <a:endParaRPr/>
          </a:p>
        </p:txBody>
      </p:sp>
      <p:sp>
        <p:nvSpPr>
          <p:cNvPr id="401" name="Google Shape;401;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0: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what doesn't count as income towards IRMAA as well as the taxation of Social Security benefits</a:t>
            </a:r>
            <a:endParaRPr/>
          </a:p>
        </p:txBody>
      </p:sp>
      <p:sp>
        <p:nvSpPr>
          <p:cNvPr id="411" name="Google Shape;411;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32: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Read slide</a:t>
            </a:r>
            <a:endParaRPr/>
          </a:p>
        </p:txBody>
      </p:sp>
      <p:sp>
        <p:nvSpPr>
          <p:cNvPr id="421" name="Google Shape;421;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goal of this presentation is to explain the relationship between Social Security and Medicare while detailing why planning for the right type of income has become a must</a:t>
            </a:r>
            <a:endParaRPr/>
          </a:p>
        </p:txBody>
      </p:sp>
      <p:sp>
        <p:nvSpPr>
          <p:cNvPr id="251" name="Google Shape;25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3: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8: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p15: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16: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p9: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2: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Why Medicare needs to be planned for, especially if your Social Security benefit was discussed in any way: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According to the most recent Medicare Board of Trustees Report (2019) Medicare costs are projected to inflate by 5.76% on average through 2028</a:t>
            </a:r>
            <a:br>
              <a:rPr lang="en-US"/>
            </a:br>
            <a:endParaRPr/>
          </a:p>
          <a:p>
            <a:pPr indent="0" lvl="0" marL="0" rtl="0" algn="l">
              <a:lnSpc>
                <a:spcPct val="100000"/>
              </a:lnSpc>
              <a:spcBef>
                <a:spcPts val="0"/>
              </a:spcBef>
              <a:spcAft>
                <a:spcPts val="0"/>
              </a:spcAft>
              <a:buSzPts val="1400"/>
              <a:buNone/>
            </a:pPr>
            <a:r>
              <a:rPr lang="en-US"/>
              <a:t>The 2019 MBT report is being used as the Trustees reported in 2020 and 2021 that due to Covid and changes to the program "the Trustees believe that it is not possible to adjust the estimates accurately at this time". </a:t>
            </a:r>
            <a:endParaRPr/>
          </a:p>
        </p:txBody>
      </p:sp>
      <p:sp>
        <p:nvSpPr>
          <p:cNvPr id="317" name="Google Shape;31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0: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4" name="Shape 14"/>
        <p:cNvGrpSpPr/>
        <p:nvPr/>
      </p:nvGrpSpPr>
      <p:grpSpPr>
        <a:xfrm>
          <a:off x="0" y="0"/>
          <a:ext cx="0" cy="0"/>
          <a:chOff x="0" y="0"/>
          <a:chExt cx="0" cy="0"/>
        </a:xfrm>
      </p:grpSpPr>
      <p:sp>
        <p:nvSpPr>
          <p:cNvPr id="15" name="Google Shape;15;p35"/>
          <p:cNvSpPr txBox="1"/>
          <p:nvPr>
            <p:ph type="ctrTitle"/>
          </p:nvPr>
        </p:nvSpPr>
        <p:spPr>
          <a:xfrm>
            <a:off x="1371600" y="1122363"/>
            <a:ext cx="82296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5"/>
          <p:cNvSpPr txBox="1"/>
          <p:nvPr>
            <p:ph idx="1" type="subTitle"/>
          </p:nvPr>
        </p:nvSpPr>
        <p:spPr>
          <a:xfrm>
            <a:off x="1371600" y="3602038"/>
            <a:ext cx="82296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900"/>
              </a:spcBef>
              <a:spcAft>
                <a:spcPts val="0"/>
              </a:spcAft>
              <a:buClr>
                <a:schemeClr val="dk1"/>
              </a:buClr>
              <a:buSzPts val="2160"/>
              <a:buNone/>
              <a:defRPr sz="2160"/>
            </a:lvl1pPr>
            <a:lvl2pPr lvl="1" algn="ctr">
              <a:lnSpc>
                <a:spcPct val="90000"/>
              </a:lnSpc>
              <a:spcBef>
                <a:spcPts val="450"/>
              </a:spcBef>
              <a:spcAft>
                <a:spcPts val="0"/>
              </a:spcAft>
              <a:buClr>
                <a:schemeClr val="dk1"/>
              </a:buClr>
              <a:buSzPts val="1800"/>
              <a:buNone/>
              <a:defRPr sz="1800"/>
            </a:lvl2pPr>
            <a:lvl3pPr lvl="2" algn="ctr">
              <a:lnSpc>
                <a:spcPct val="90000"/>
              </a:lnSpc>
              <a:spcBef>
                <a:spcPts val="450"/>
              </a:spcBef>
              <a:spcAft>
                <a:spcPts val="0"/>
              </a:spcAft>
              <a:buClr>
                <a:schemeClr val="dk1"/>
              </a:buClr>
              <a:buSzPts val="1620"/>
              <a:buNone/>
              <a:defRPr sz="1620"/>
            </a:lvl3pPr>
            <a:lvl4pPr lvl="3" algn="ctr">
              <a:lnSpc>
                <a:spcPct val="90000"/>
              </a:lnSpc>
              <a:spcBef>
                <a:spcPts val="450"/>
              </a:spcBef>
              <a:spcAft>
                <a:spcPts val="0"/>
              </a:spcAft>
              <a:buClr>
                <a:schemeClr val="dk1"/>
              </a:buClr>
              <a:buSzPts val="1440"/>
              <a:buNone/>
              <a:defRPr sz="1440"/>
            </a:lvl4pPr>
            <a:lvl5pPr lvl="4" algn="ctr">
              <a:lnSpc>
                <a:spcPct val="90000"/>
              </a:lnSpc>
              <a:spcBef>
                <a:spcPts val="450"/>
              </a:spcBef>
              <a:spcAft>
                <a:spcPts val="0"/>
              </a:spcAft>
              <a:buClr>
                <a:schemeClr val="dk1"/>
              </a:buClr>
              <a:buSzPts val="1440"/>
              <a:buNone/>
              <a:defRPr sz="1440"/>
            </a:lvl5pPr>
            <a:lvl6pPr lvl="5" algn="ctr">
              <a:lnSpc>
                <a:spcPct val="90000"/>
              </a:lnSpc>
              <a:spcBef>
                <a:spcPts val="450"/>
              </a:spcBef>
              <a:spcAft>
                <a:spcPts val="0"/>
              </a:spcAft>
              <a:buClr>
                <a:schemeClr val="dk1"/>
              </a:buClr>
              <a:buSzPts val="1440"/>
              <a:buNone/>
              <a:defRPr sz="1440"/>
            </a:lvl6pPr>
            <a:lvl7pPr lvl="6" algn="ctr">
              <a:lnSpc>
                <a:spcPct val="90000"/>
              </a:lnSpc>
              <a:spcBef>
                <a:spcPts val="450"/>
              </a:spcBef>
              <a:spcAft>
                <a:spcPts val="0"/>
              </a:spcAft>
              <a:buClr>
                <a:schemeClr val="dk1"/>
              </a:buClr>
              <a:buSzPts val="1440"/>
              <a:buNone/>
              <a:defRPr sz="1440"/>
            </a:lvl7pPr>
            <a:lvl8pPr lvl="7" algn="ctr">
              <a:lnSpc>
                <a:spcPct val="90000"/>
              </a:lnSpc>
              <a:spcBef>
                <a:spcPts val="450"/>
              </a:spcBef>
              <a:spcAft>
                <a:spcPts val="0"/>
              </a:spcAft>
              <a:buClr>
                <a:schemeClr val="dk1"/>
              </a:buClr>
              <a:buSzPts val="1440"/>
              <a:buNone/>
              <a:defRPr sz="1440"/>
            </a:lvl8pPr>
            <a:lvl9pPr lvl="8" algn="ctr">
              <a:lnSpc>
                <a:spcPct val="90000"/>
              </a:lnSpc>
              <a:spcBef>
                <a:spcPts val="450"/>
              </a:spcBef>
              <a:spcAft>
                <a:spcPts val="0"/>
              </a:spcAft>
              <a:buClr>
                <a:schemeClr val="dk1"/>
              </a:buClr>
              <a:buSzPts val="1440"/>
              <a:buNone/>
              <a:defRPr sz="144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65" name="Shape 65"/>
        <p:cNvGrpSpPr/>
        <p:nvPr/>
      </p:nvGrpSpPr>
      <p:grpSpPr>
        <a:xfrm>
          <a:off x="0" y="0"/>
          <a:ext cx="0" cy="0"/>
          <a:chOff x="0" y="0"/>
          <a:chExt cx="0" cy="0"/>
        </a:xfrm>
      </p:grpSpPr>
      <p:sp>
        <p:nvSpPr>
          <p:cNvPr id="66" name="Google Shape;66;p69"/>
          <p:cNvSpPr txBox="1"/>
          <p:nvPr>
            <p:ph type="title"/>
          </p:nvPr>
        </p:nvSpPr>
        <p:spPr>
          <a:xfrm>
            <a:off x="754380" y="365128"/>
            <a:ext cx="946404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9"/>
          <p:cNvSpPr txBox="1"/>
          <p:nvPr>
            <p:ph idx="1" type="body"/>
          </p:nvPr>
        </p:nvSpPr>
        <p:spPr>
          <a:xfrm rot="5400000">
            <a:off x="3310731" y="-730726"/>
            <a:ext cx="4351338" cy="946404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900"/>
              </a:spcBef>
              <a:spcAft>
                <a:spcPts val="0"/>
              </a:spcAft>
              <a:buClr>
                <a:schemeClr val="dk1"/>
              </a:buClr>
              <a:buSzPts val="1800"/>
              <a:buChar char="•"/>
              <a:defRPr/>
            </a:lvl1pPr>
            <a:lvl2pPr indent="-342900" lvl="1" marL="914400" algn="l">
              <a:lnSpc>
                <a:spcPct val="90000"/>
              </a:lnSpc>
              <a:spcBef>
                <a:spcPts val="450"/>
              </a:spcBef>
              <a:spcAft>
                <a:spcPts val="0"/>
              </a:spcAft>
              <a:buClr>
                <a:schemeClr val="dk1"/>
              </a:buClr>
              <a:buSzPts val="1800"/>
              <a:buChar char="•"/>
              <a:defRPr/>
            </a:lvl2pPr>
            <a:lvl3pPr indent="-342900" lvl="2" marL="1371600" algn="l">
              <a:lnSpc>
                <a:spcPct val="90000"/>
              </a:lnSpc>
              <a:spcBef>
                <a:spcPts val="450"/>
              </a:spcBef>
              <a:spcAft>
                <a:spcPts val="0"/>
              </a:spcAft>
              <a:buClr>
                <a:schemeClr val="dk1"/>
              </a:buClr>
              <a:buSzPts val="1800"/>
              <a:buChar char="•"/>
              <a:defRPr/>
            </a:lvl3pPr>
            <a:lvl4pPr indent="-342900" lvl="3" marL="1828800" algn="l">
              <a:lnSpc>
                <a:spcPct val="90000"/>
              </a:lnSpc>
              <a:spcBef>
                <a:spcPts val="450"/>
              </a:spcBef>
              <a:spcAft>
                <a:spcPts val="0"/>
              </a:spcAft>
              <a:buClr>
                <a:schemeClr val="dk1"/>
              </a:buClr>
              <a:buSzPts val="1800"/>
              <a:buChar char="•"/>
              <a:defRPr/>
            </a:lvl4pPr>
            <a:lvl5pPr indent="-342900" lvl="4" marL="2286000" algn="l">
              <a:lnSpc>
                <a:spcPct val="90000"/>
              </a:lnSpc>
              <a:spcBef>
                <a:spcPts val="450"/>
              </a:spcBef>
              <a:spcAft>
                <a:spcPts val="0"/>
              </a:spcAft>
              <a:buClr>
                <a:schemeClr val="dk1"/>
              </a:buClr>
              <a:buSzPts val="1800"/>
              <a:buChar char="•"/>
              <a:defRPr/>
            </a:lvl5pPr>
            <a:lvl6pPr indent="-342900" lvl="5" marL="2743200" algn="l">
              <a:lnSpc>
                <a:spcPct val="90000"/>
              </a:lnSpc>
              <a:spcBef>
                <a:spcPts val="450"/>
              </a:spcBef>
              <a:spcAft>
                <a:spcPts val="0"/>
              </a:spcAft>
              <a:buClr>
                <a:schemeClr val="dk1"/>
              </a:buClr>
              <a:buSzPts val="1800"/>
              <a:buChar char="•"/>
              <a:defRPr/>
            </a:lvl6pPr>
            <a:lvl7pPr indent="-342900" lvl="6" marL="3200400" algn="l">
              <a:lnSpc>
                <a:spcPct val="90000"/>
              </a:lnSpc>
              <a:spcBef>
                <a:spcPts val="450"/>
              </a:spcBef>
              <a:spcAft>
                <a:spcPts val="0"/>
              </a:spcAft>
              <a:buClr>
                <a:schemeClr val="dk1"/>
              </a:buClr>
              <a:buSzPts val="1800"/>
              <a:buChar char="•"/>
              <a:defRPr/>
            </a:lvl7pPr>
            <a:lvl8pPr indent="-342900" lvl="7" marL="3657600" algn="l">
              <a:lnSpc>
                <a:spcPct val="90000"/>
              </a:lnSpc>
              <a:spcBef>
                <a:spcPts val="450"/>
              </a:spcBef>
              <a:spcAft>
                <a:spcPts val="0"/>
              </a:spcAft>
              <a:buClr>
                <a:schemeClr val="dk1"/>
              </a:buClr>
              <a:buSzPts val="1800"/>
              <a:buChar char="•"/>
              <a:defRPr/>
            </a:lvl8pPr>
            <a:lvl9pPr indent="-342900" lvl="8" marL="4114800" algn="l">
              <a:lnSpc>
                <a:spcPct val="90000"/>
              </a:lnSpc>
              <a:spcBef>
                <a:spcPts val="450"/>
              </a:spcBef>
              <a:spcAft>
                <a:spcPts val="0"/>
              </a:spcAft>
              <a:buClr>
                <a:schemeClr val="dk1"/>
              </a:buClr>
              <a:buSzPts val="1800"/>
              <a:buChar char="•"/>
              <a:defRPr/>
            </a:lvl9pPr>
          </a:lstStyle>
          <a:p/>
        </p:txBody>
      </p:sp>
      <p:sp>
        <p:nvSpPr>
          <p:cNvPr id="68" name="Google Shape;68;p69"/>
          <p:cNvSpPr txBox="1"/>
          <p:nvPr>
            <p:ph idx="10" type="dt"/>
          </p:nvPr>
        </p:nvSpPr>
        <p:spPr>
          <a:xfrm>
            <a:off x="754380" y="6356353"/>
            <a:ext cx="246888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9" name="Google Shape;69;p69"/>
          <p:cNvSpPr txBox="1"/>
          <p:nvPr>
            <p:ph idx="11" type="ftr"/>
          </p:nvPr>
        </p:nvSpPr>
        <p:spPr>
          <a:xfrm>
            <a:off x="3634740" y="6356353"/>
            <a:ext cx="370332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0" name="Google Shape;70;p69"/>
          <p:cNvSpPr txBox="1"/>
          <p:nvPr>
            <p:ph idx="12" type="sldNum"/>
          </p:nvPr>
        </p:nvSpPr>
        <p:spPr>
          <a:xfrm>
            <a:off x="7749540" y="6356353"/>
            <a:ext cx="246888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71" name="Shape 71"/>
        <p:cNvGrpSpPr/>
        <p:nvPr/>
      </p:nvGrpSpPr>
      <p:grpSpPr>
        <a:xfrm>
          <a:off x="0" y="0"/>
          <a:ext cx="0" cy="0"/>
          <a:chOff x="0" y="0"/>
          <a:chExt cx="0" cy="0"/>
        </a:xfrm>
      </p:grpSpPr>
      <p:sp>
        <p:nvSpPr>
          <p:cNvPr id="72" name="Google Shape;72;p70"/>
          <p:cNvSpPr txBox="1"/>
          <p:nvPr>
            <p:ph type="title"/>
          </p:nvPr>
        </p:nvSpPr>
        <p:spPr>
          <a:xfrm rot="5400000">
            <a:off x="6129497" y="2088039"/>
            <a:ext cx="5811838" cy="236601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70"/>
          <p:cNvSpPr txBox="1"/>
          <p:nvPr>
            <p:ph idx="1" type="body"/>
          </p:nvPr>
        </p:nvSpPr>
        <p:spPr>
          <a:xfrm rot="5400000">
            <a:off x="1328897" y="-209391"/>
            <a:ext cx="5811838" cy="69608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900"/>
              </a:spcBef>
              <a:spcAft>
                <a:spcPts val="0"/>
              </a:spcAft>
              <a:buClr>
                <a:schemeClr val="dk1"/>
              </a:buClr>
              <a:buSzPts val="1800"/>
              <a:buChar char="•"/>
              <a:defRPr/>
            </a:lvl1pPr>
            <a:lvl2pPr indent="-342900" lvl="1" marL="914400" algn="l">
              <a:lnSpc>
                <a:spcPct val="90000"/>
              </a:lnSpc>
              <a:spcBef>
                <a:spcPts val="450"/>
              </a:spcBef>
              <a:spcAft>
                <a:spcPts val="0"/>
              </a:spcAft>
              <a:buClr>
                <a:schemeClr val="dk1"/>
              </a:buClr>
              <a:buSzPts val="1800"/>
              <a:buChar char="•"/>
              <a:defRPr/>
            </a:lvl2pPr>
            <a:lvl3pPr indent="-342900" lvl="2" marL="1371600" algn="l">
              <a:lnSpc>
                <a:spcPct val="90000"/>
              </a:lnSpc>
              <a:spcBef>
                <a:spcPts val="450"/>
              </a:spcBef>
              <a:spcAft>
                <a:spcPts val="0"/>
              </a:spcAft>
              <a:buClr>
                <a:schemeClr val="dk1"/>
              </a:buClr>
              <a:buSzPts val="1800"/>
              <a:buChar char="•"/>
              <a:defRPr/>
            </a:lvl3pPr>
            <a:lvl4pPr indent="-342900" lvl="3" marL="1828800" algn="l">
              <a:lnSpc>
                <a:spcPct val="90000"/>
              </a:lnSpc>
              <a:spcBef>
                <a:spcPts val="450"/>
              </a:spcBef>
              <a:spcAft>
                <a:spcPts val="0"/>
              </a:spcAft>
              <a:buClr>
                <a:schemeClr val="dk1"/>
              </a:buClr>
              <a:buSzPts val="1800"/>
              <a:buChar char="•"/>
              <a:defRPr/>
            </a:lvl4pPr>
            <a:lvl5pPr indent="-342900" lvl="4" marL="2286000" algn="l">
              <a:lnSpc>
                <a:spcPct val="90000"/>
              </a:lnSpc>
              <a:spcBef>
                <a:spcPts val="450"/>
              </a:spcBef>
              <a:spcAft>
                <a:spcPts val="0"/>
              </a:spcAft>
              <a:buClr>
                <a:schemeClr val="dk1"/>
              </a:buClr>
              <a:buSzPts val="1800"/>
              <a:buChar char="•"/>
              <a:defRPr/>
            </a:lvl5pPr>
            <a:lvl6pPr indent="-342900" lvl="5" marL="2743200" algn="l">
              <a:lnSpc>
                <a:spcPct val="90000"/>
              </a:lnSpc>
              <a:spcBef>
                <a:spcPts val="450"/>
              </a:spcBef>
              <a:spcAft>
                <a:spcPts val="0"/>
              </a:spcAft>
              <a:buClr>
                <a:schemeClr val="dk1"/>
              </a:buClr>
              <a:buSzPts val="1800"/>
              <a:buChar char="•"/>
              <a:defRPr/>
            </a:lvl6pPr>
            <a:lvl7pPr indent="-342900" lvl="6" marL="3200400" algn="l">
              <a:lnSpc>
                <a:spcPct val="90000"/>
              </a:lnSpc>
              <a:spcBef>
                <a:spcPts val="450"/>
              </a:spcBef>
              <a:spcAft>
                <a:spcPts val="0"/>
              </a:spcAft>
              <a:buClr>
                <a:schemeClr val="dk1"/>
              </a:buClr>
              <a:buSzPts val="1800"/>
              <a:buChar char="•"/>
              <a:defRPr/>
            </a:lvl7pPr>
            <a:lvl8pPr indent="-342900" lvl="7" marL="3657600" algn="l">
              <a:lnSpc>
                <a:spcPct val="90000"/>
              </a:lnSpc>
              <a:spcBef>
                <a:spcPts val="450"/>
              </a:spcBef>
              <a:spcAft>
                <a:spcPts val="0"/>
              </a:spcAft>
              <a:buClr>
                <a:schemeClr val="dk1"/>
              </a:buClr>
              <a:buSzPts val="1800"/>
              <a:buChar char="•"/>
              <a:defRPr/>
            </a:lvl8pPr>
            <a:lvl9pPr indent="-342900" lvl="8" marL="4114800" algn="l">
              <a:lnSpc>
                <a:spcPct val="90000"/>
              </a:lnSpc>
              <a:spcBef>
                <a:spcPts val="450"/>
              </a:spcBef>
              <a:spcAft>
                <a:spcPts val="0"/>
              </a:spcAft>
              <a:buClr>
                <a:schemeClr val="dk1"/>
              </a:buClr>
              <a:buSzPts val="1800"/>
              <a:buChar char="•"/>
              <a:defRPr/>
            </a:lvl9pPr>
          </a:lstStyle>
          <a:p/>
        </p:txBody>
      </p:sp>
      <p:sp>
        <p:nvSpPr>
          <p:cNvPr id="74" name="Google Shape;74;p70"/>
          <p:cNvSpPr txBox="1"/>
          <p:nvPr>
            <p:ph idx="11" type="ftr"/>
          </p:nvPr>
        </p:nvSpPr>
        <p:spPr>
          <a:xfrm>
            <a:off x="3634740" y="6356353"/>
            <a:ext cx="370332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5" name="Google Shape;75;p70"/>
          <p:cNvSpPr txBox="1"/>
          <p:nvPr>
            <p:ph idx="12" type="sldNum"/>
          </p:nvPr>
        </p:nvSpPr>
        <p:spPr>
          <a:xfrm>
            <a:off x="7749540" y="6356353"/>
            <a:ext cx="246888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79" name="Shape 79"/>
        <p:cNvGrpSpPr/>
        <p:nvPr/>
      </p:nvGrpSpPr>
      <p:grpSpPr>
        <a:xfrm>
          <a:off x="0" y="0"/>
          <a:ext cx="0" cy="0"/>
          <a:chOff x="0" y="0"/>
          <a:chExt cx="0" cy="0"/>
        </a:xfrm>
      </p:grpSpPr>
      <p:sp>
        <p:nvSpPr>
          <p:cNvPr id="80" name="Google Shape;80;p37"/>
          <p:cNvSpPr txBox="1"/>
          <p:nvPr>
            <p:ph type="ctrTitle"/>
          </p:nvPr>
        </p:nvSpPr>
        <p:spPr>
          <a:xfrm>
            <a:off x="1371600" y="1122363"/>
            <a:ext cx="82296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lt1"/>
              </a:buClr>
              <a:buSzPts val="3713"/>
              <a:buFont typeface="Calibri"/>
              <a:buNone/>
              <a:defRPr b="0" i="0" sz="3713"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 name="Google Shape;81;p37"/>
          <p:cNvSpPr txBox="1"/>
          <p:nvPr>
            <p:ph idx="1" type="subTitle"/>
          </p:nvPr>
        </p:nvSpPr>
        <p:spPr>
          <a:xfrm>
            <a:off x="1371600" y="3602038"/>
            <a:ext cx="82296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619"/>
              </a:spcBef>
              <a:spcAft>
                <a:spcPts val="0"/>
              </a:spcAft>
              <a:buClr>
                <a:schemeClr val="lt1"/>
              </a:buClr>
              <a:buSzPts val="1484"/>
              <a:buFont typeface="Arial"/>
              <a:buNone/>
              <a:defRPr b="0" i="0" sz="1484" u="none" cap="none" strike="noStrike">
                <a:solidFill>
                  <a:schemeClr val="lt1"/>
                </a:solidFill>
                <a:latin typeface="Calibri"/>
                <a:ea typeface="Calibri"/>
                <a:cs typeface="Calibri"/>
                <a:sym typeface="Calibri"/>
              </a:defRPr>
            </a:lvl1pPr>
            <a:lvl2pPr lvl="1" marR="0" rtl="0" algn="ctr">
              <a:lnSpc>
                <a:spcPct val="90000"/>
              </a:lnSpc>
              <a:spcBef>
                <a:spcPts val="308"/>
              </a:spcBef>
              <a:spcAft>
                <a:spcPts val="0"/>
              </a:spcAft>
              <a:buClr>
                <a:schemeClr val="lt1"/>
              </a:buClr>
              <a:buSzPts val="1238"/>
              <a:buFont typeface="Arial"/>
              <a:buNone/>
              <a:defRPr b="0" i="0" sz="1238" u="none" cap="none" strike="noStrike">
                <a:solidFill>
                  <a:schemeClr val="lt1"/>
                </a:solidFill>
                <a:latin typeface="Calibri"/>
                <a:ea typeface="Calibri"/>
                <a:cs typeface="Calibri"/>
                <a:sym typeface="Calibri"/>
              </a:defRPr>
            </a:lvl2pPr>
            <a:lvl3pPr lvl="2" marR="0" rtl="0" algn="ctr">
              <a:lnSpc>
                <a:spcPct val="90000"/>
              </a:lnSpc>
              <a:spcBef>
                <a:spcPts val="308"/>
              </a:spcBef>
              <a:spcAft>
                <a:spcPts val="0"/>
              </a:spcAft>
              <a:buClr>
                <a:schemeClr val="lt1"/>
              </a:buClr>
              <a:buSzPts val="1114"/>
              <a:buFont typeface="Arial"/>
              <a:buNone/>
              <a:defRPr b="0" i="0" sz="1114" u="none" cap="none" strike="noStrike">
                <a:solidFill>
                  <a:schemeClr val="lt1"/>
                </a:solidFill>
                <a:latin typeface="Calibri"/>
                <a:ea typeface="Calibri"/>
                <a:cs typeface="Calibri"/>
                <a:sym typeface="Calibri"/>
              </a:defRPr>
            </a:lvl3pPr>
            <a:lvl4pPr lvl="3" marR="0" rtl="0" algn="ctr">
              <a:lnSpc>
                <a:spcPct val="90000"/>
              </a:lnSpc>
              <a:spcBef>
                <a:spcPts val="308"/>
              </a:spcBef>
              <a:spcAft>
                <a:spcPts val="0"/>
              </a:spcAft>
              <a:buClr>
                <a:schemeClr val="lt1"/>
              </a:buClr>
              <a:buSzPts val="990"/>
              <a:buFont typeface="Arial"/>
              <a:buNone/>
              <a:defRPr b="0" i="0" sz="989" u="none" cap="none" strike="noStrike">
                <a:solidFill>
                  <a:schemeClr val="lt1"/>
                </a:solidFill>
                <a:latin typeface="Calibri"/>
                <a:ea typeface="Calibri"/>
                <a:cs typeface="Calibri"/>
                <a:sym typeface="Calibri"/>
              </a:defRPr>
            </a:lvl4pPr>
            <a:lvl5pPr lvl="4" marR="0" rtl="0" algn="ctr">
              <a:lnSpc>
                <a:spcPct val="90000"/>
              </a:lnSpc>
              <a:spcBef>
                <a:spcPts val="308"/>
              </a:spcBef>
              <a:spcAft>
                <a:spcPts val="0"/>
              </a:spcAft>
              <a:buClr>
                <a:schemeClr val="lt1"/>
              </a:buClr>
              <a:buSzPts val="990"/>
              <a:buFont typeface="Arial"/>
              <a:buNone/>
              <a:defRPr b="0" i="0" sz="989" u="none" cap="none" strike="noStrike">
                <a:solidFill>
                  <a:schemeClr val="lt1"/>
                </a:solidFill>
                <a:latin typeface="Calibri"/>
                <a:ea typeface="Calibri"/>
                <a:cs typeface="Calibri"/>
                <a:sym typeface="Calibri"/>
              </a:defRPr>
            </a:lvl5pPr>
            <a:lvl6pPr lvl="5" marR="0" rtl="0" algn="ctr">
              <a:lnSpc>
                <a:spcPct val="90000"/>
              </a:lnSpc>
              <a:spcBef>
                <a:spcPts val="308"/>
              </a:spcBef>
              <a:spcAft>
                <a:spcPts val="0"/>
              </a:spcAft>
              <a:buClr>
                <a:schemeClr val="lt1"/>
              </a:buClr>
              <a:buSzPts val="990"/>
              <a:buFont typeface="Arial"/>
              <a:buNone/>
              <a:defRPr b="0" i="0" sz="989" u="none" cap="none" strike="noStrike">
                <a:solidFill>
                  <a:schemeClr val="lt1"/>
                </a:solidFill>
                <a:latin typeface="Calibri"/>
                <a:ea typeface="Calibri"/>
                <a:cs typeface="Calibri"/>
                <a:sym typeface="Calibri"/>
              </a:defRPr>
            </a:lvl6pPr>
            <a:lvl7pPr lvl="6" marR="0" rtl="0" algn="ctr">
              <a:lnSpc>
                <a:spcPct val="90000"/>
              </a:lnSpc>
              <a:spcBef>
                <a:spcPts val="308"/>
              </a:spcBef>
              <a:spcAft>
                <a:spcPts val="0"/>
              </a:spcAft>
              <a:buClr>
                <a:schemeClr val="lt1"/>
              </a:buClr>
              <a:buSzPts val="990"/>
              <a:buFont typeface="Arial"/>
              <a:buNone/>
              <a:defRPr b="0" i="0" sz="989" u="none" cap="none" strike="noStrike">
                <a:solidFill>
                  <a:schemeClr val="lt1"/>
                </a:solidFill>
                <a:latin typeface="Calibri"/>
                <a:ea typeface="Calibri"/>
                <a:cs typeface="Calibri"/>
                <a:sym typeface="Calibri"/>
              </a:defRPr>
            </a:lvl7pPr>
            <a:lvl8pPr lvl="7" marR="0" rtl="0" algn="ctr">
              <a:lnSpc>
                <a:spcPct val="90000"/>
              </a:lnSpc>
              <a:spcBef>
                <a:spcPts val="308"/>
              </a:spcBef>
              <a:spcAft>
                <a:spcPts val="0"/>
              </a:spcAft>
              <a:buClr>
                <a:schemeClr val="lt1"/>
              </a:buClr>
              <a:buSzPts val="990"/>
              <a:buFont typeface="Arial"/>
              <a:buNone/>
              <a:defRPr b="0" i="0" sz="989" u="none" cap="none" strike="noStrike">
                <a:solidFill>
                  <a:schemeClr val="lt1"/>
                </a:solidFill>
                <a:latin typeface="Calibri"/>
                <a:ea typeface="Calibri"/>
                <a:cs typeface="Calibri"/>
                <a:sym typeface="Calibri"/>
              </a:defRPr>
            </a:lvl8pPr>
            <a:lvl9pPr lvl="8" marR="0" rtl="0" algn="ctr">
              <a:lnSpc>
                <a:spcPct val="90000"/>
              </a:lnSpc>
              <a:spcBef>
                <a:spcPts val="308"/>
              </a:spcBef>
              <a:spcAft>
                <a:spcPts val="0"/>
              </a:spcAft>
              <a:buClr>
                <a:schemeClr val="lt1"/>
              </a:buClr>
              <a:buSzPts val="990"/>
              <a:buFont typeface="Arial"/>
              <a:buNone/>
              <a:defRPr b="0" i="0" sz="989"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showMasterSp="0">
  <p:cSld name="3_Title and Content">
    <p:spTree>
      <p:nvGrpSpPr>
        <p:cNvPr id="82" name="Shape 82"/>
        <p:cNvGrpSpPr/>
        <p:nvPr/>
      </p:nvGrpSpPr>
      <p:grpSpPr>
        <a:xfrm>
          <a:off x="0" y="0"/>
          <a:ext cx="0" cy="0"/>
          <a:chOff x="0" y="0"/>
          <a:chExt cx="0" cy="0"/>
        </a:xfrm>
      </p:grpSpPr>
      <p:sp>
        <p:nvSpPr>
          <p:cNvPr id="83" name="Google Shape;83;p40"/>
          <p:cNvSpPr txBox="1"/>
          <p:nvPr>
            <p:ph type="title"/>
          </p:nvPr>
        </p:nvSpPr>
        <p:spPr>
          <a:xfrm>
            <a:off x="1188720" y="289013"/>
            <a:ext cx="8961120" cy="74066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600"/>
              <a:buFont typeface="Calibri"/>
              <a:buNone/>
              <a:defRPr b="0" i="0" sz="2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 name="Google Shape;84;p40"/>
          <p:cNvSpPr txBox="1"/>
          <p:nvPr>
            <p:ph idx="1" type="body"/>
          </p:nvPr>
        </p:nvSpPr>
        <p:spPr>
          <a:xfrm>
            <a:off x="1188720" y="1371600"/>
            <a:ext cx="8961120" cy="452628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0000"/>
              </a:lnSpc>
              <a:spcBef>
                <a:spcPts val="619"/>
              </a:spcBef>
              <a:spcAft>
                <a:spcPts val="0"/>
              </a:spcAft>
              <a:buClr>
                <a:schemeClr val="accent2"/>
              </a:buClr>
              <a:buSzPts val="2000"/>
              <a:buFont typeface="Arial"/>
              <a:buChar char="•"/>
              <a:defRPr b="0" i="0" sz="2000" u="none" cap="none" strike="noStrike">
                <a:solidFill>
                  <a:schemeClr val="lt1"/>
                </a:solidFill>
                <a:latin typeface="Calibri"/>
                <a:ea typeface="Calibri"/>
                <a:cs typeface="Calibri"/>
                <a:sym typeface="Calibri"/>
              </a:defRPr>
            </a:lvl1pPr>
            <a:lvl2pPr indent="-342900" lvl="1" marL="914400" marR="0" rtl="0" algn="l">
              <a:lnSpc>
                <a:spcPct val="110000"/>
              </a:lnSpc>
              <a:spcBef>
                <a:spcPts val="308"/>
              </a:spcBef>
              <a:spcAft>
                <a:spcPts val="0"/>
              </a:spcAft>
              <a:buClr>
                <a:schemeClr val="accent4"/>
              </a:buClr>
              <a:buSzPts val="1800"/>
              <a:buFont typeface="Arial"/>
              <a:buChar char="•"/>
              <a:defRPr b="0" i="0" sz="1800" u="none" cap="none" strike="noStrike">
                <a:solidFill>
                  <a:schemeClr val="lt1"/>
                </a:solidFill>
                <a:latin typeface="Calibri"/>
                <a:ea typeface="Calibri"/>
                <a:cs typeface="Calibri"/>
                <a:sym typeface="Calibri"/>
              </a:defRPr>
            </a:lvl2pPr>
            <a:lvl3pPr indent="-317500" lvl="2" marL="1371600" marR="0" rtl="0" algn="l">
              <a:lnSpc>
                <a:spcPct val="110000"/>
              </a:lnSpc>
              <a:spcBef>
                <a:spcPts val="308"/>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3pPr>
            <a:lvl4pPr indent="-317500" lvl="3" marL="1828800" marR="0" rtl="0" algn="l">
              <a:lnSpc>
                <a:spcPct val="110000"/>
              </a:lnSpc>
              <a:spcBef>
                <a:spcPts val="308"/>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4pPr>
            <a:lvl5pPr indent="-317500" lvl="4" marL="2286000" marR="0" rtl="0" algn="l">
              <a:lnSpc>
                <a:spcPct val="110000"/>
              </a:lnSpc>
              <a:spcBef>
                <a:spcPts val="308"/>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5pPr>
            <a:lvl6pPr indent="-299339" lvl="5" marL="27432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6pPr>
            <a:lvl7pPr indent="-299339" lvl="6" marL="32004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7pPr>
            <a:lvl8pPr indent="-299339" lvl="7" marL="36576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8pPr>
            <a:lvl9pPr indent="-299339" lvl="8" marL="41148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9pPr>
          </a:lstStyle>
          <a:p/>
        </p:txBody>
      </p:sp>
      <p:sp>
        <p:nvSpPr>
          <p:cNvPr id="85" name="Google Shape;85;p40"/>
          <p:cNvSpPr txBox="1"/>
          <p:nvPr/>
        </p:nvSpPr>
        <p:spPr>
          <a:xfrm>
            <a:off x="9784080" y="6612823"/>
            <a:ext cx="365760"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accent1"/>
                </a:solidFill>
                <a:latin typeface="Calibri"/>
                <a:ea typeface="Calibri"/>
                <a:cs typeface="Calibri"/>
                <a:sym typeface="Calibri"/>
              </a:rPr>
              <a:t>‹#›</a:t>
            </a:fld>
            <a:endParaRPr b="0" i="0" sz="900" u="none" cap="none" strike="noStrike">
              <a:solidFill>
                <a:schemeClr val="accent1"/>
              </a:solidFill>
              <a:latin typeface="Calibri"/>
              <a:ea typeface="Calibri"/>
              <a:cs typeface="Calibri"/>
              <a:sym typeface="Calibri"/>
            </a:endParaRPr>
          </a:p>
        </p:txBody>
      </p:sp>
      <p:sp>
        <p:nvSpPr>
          <p:cNvPr id="86" name="Google Shape;86;p40"/>
          <p:cNvSpPr txBox="1"/>
          <p:nvPr>
            <p:ph idx="2" type="body"/>
          </p:nvPr>
        </p:nvSpPr>
        <p:spPr>
          <a:xfrm>
            <a:off x="1188720" y="1051560"/>
            <a:ext cx="3749040" cy="2286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19"/>
              </a:spcBef>
              <a:spcAft>
                <a:spcPts val="0"/>
              </a:spcAft>
              <a:buClr>
                <a:schemeClr val="lt2"/>
              </a:buClr>
              <a:buSzPts val="900"/>
              <a:buFont typeface="Arial"/>
              <a:buNone/>
              <a:defRPr b="0" i="0" sz="900" u="none" cap="none" strike="noStrike">
                <a:solidFill>
                  <a:schemeClr val="lt2"/>
                </a:solidFill>
                <a:latin typeface="Calibri"/>
                <a:ea typeface="Calibri"/>
                <a:cs typeface="Calibri"/>
                <a:sym typeface="Calibri"/>
              </a:defRPr>
            </a:lvl1pPr>
            <a:lvl2pPr indent="-322833" lvl="1" marL="914400" marR="0" rtl="0" algn="l">
              <a:lnSpc>
                <a:spcPct val="90000"/>
              </a:lnSpc>
              <a:spcBef>
                <a:spcPts val="308"/>
              </a:spcBef>
              <a:spcAft>
                <a:spcPts val="0"/>
              </a:spcAft>
              <a:buClr>
                <a:schemeClr val="lt1"/>
              </a:buClr>
              <a:buSzPts val="1484"/>
              <a:buFont typeface="Arial"/>
              <a:buChar char="•"/>
              <a:defRPr b="0" i="0" sz="1484" u="none" cap="none" strike="noStrike">
                <a:solidFill>
                  <a:schemeClr val="lt1"/>
                </a:solidFill>
                <a:latin typeface="Calibri"/>
                <a:ea typeface="Calibri"/>
                <a:cs typeface="Calibri"/>
                <a:sym typeface="Calibri"/>
              </a:defRPr>
            </a:lvl2pPr>
            <a:lvl3pPr indent="-307213" lvl="2" marL="1371600" marR="0" rtl="0" algn="l">
              <a:lnSpc>
                <a:spcPct val="90000"/>
              </a:lnSpc>
              <a:spcBef>
                <a:spcPts val="308"/>
              </a:spcBef>
              <a:spcAft>
                <a:spcPts val="0"/>
              </a:spcAft>
              <a:buClr>
                <a:schemeClr val="lt1"/>
              </a:buClr>
              <a:buSzPts val="1238"/>
              <a:buFont typeface="Arial"/>
              <a:buChar char="•"/>
              <a:defRPr b="0" i="0" sz="1238" u="none" cap="none" strike="noStrike">
                <a:solidFill>
                  <a:schemeClr val="lt1"/>
                </a:solidFill>
                <a:latin typeface="Calibri"/>
                <a:ea typeface="Calibri"/>
                <a:cs typeface="Calibri"/>
                <a:sym typeface="Calibri"/>
              </a:defRPr>
            </a:lvl3pPr>
            <a:lvl4pPr indent="-299339" lvl="3" marL="18288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4pPr>
            <a:lvl5pPr indent="-299339" lvl="4" marL="22860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5pPr>
            <a:lvl6pPr indent="-299339" lvl="5" marL="27432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6pPr>
            <a:lvl7pPr indent="-299339" lvl="6" marL="32004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7pPr>
            <a:lvl8pPr indent="-299339" lvl="7" marL="36576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8pPr>
            <a:lvl9pPr indent="-299339" lvl="8" marL="41148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9pPr>
          </a:lstStyle>
          <a:p/>
        </p:txBody>
      </p:sp>
      <p:sp>
        <p:nvSpPr>
          <p:cNvPr id="87" name="Google Shape;87;p40"/>
          <p:cNvSpPr txBox="1"/>
          <p:nvPr>
            <p:ph idx="3" type="body"/>
          </p:nvPr>
        </p:nvSpPr>
        <p:spPr>
          <a:xfrm>
            <a:off x="1188720" y="6053328"/>
            <a:ext cx="8961120" cy="4572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800"/>
              <a:buFont typeface="Arial"/>
              <a:buNone/>
              <a:defRPr b="0" i="0" sz="800" u="none" cap="none" strike="noStrike">
                <a:solidFill>
                  <a:schemeClr val="lt1"/>
                </a:solidFill>
                <a:latin typeface="Calibri"/>
                <a:ea typeface="Calibri"/>
                <a:cs typeface="Calibri"/>
                <a:sym typeface="Calibri"/>
              </a:defRPr>
            </a:lvl1pPr>
            <a:lvl2pPr indent="-228600" lvl="1" marL="914400" marR="0" rtl="0" algn="l">
              <a:lnSpc>
                <a:spcPct val="90000"/>
              </a:lnSpc>
              <a:spcBef>
                <a:spcPts val="308"/>
              </a:spcBef>
              <a:spcAft>
                <a:spcPts val="0"/>
              </a:spcAft>
              <a:buClr>
                <a:schemeClr val="lt1"/>
              </a:buClr>
              <a:buSzPts val="800"/>
              <a:buFont typeface="Arial"/>
              <a:buNone/>
              <a:defRPr b="0" i="0" sz="800" u="none" cap="none" strike="noStrike">
                <a:solidFill>
                  <a:schemeClr val="lt1"/>
                </a:solidFill>
                <a:latin typeface="Calibri"/>
                <a:ea typeface="Calibri"/>
                <a:cs typeface="Calibri"/>
                <a:sym typeface="Calibri"/>
              </a:defRPr>
            </a:lvl2pPr>
            <a:lvl3pPr indent="-228600" lvl="2" marL="1371600" marR="0" rtl="0" algn="l">
              <a:lnSpc>
                <a:spcPct val="90000"/>
              </a:lnSpc>
              <a:spcBef>
                <a:spcPts val="308"/>
              </a:spcBef>
              <a:spcAft>
                <a:spcPts val="0"/>
              </a:spcAft>
              <a:buClr>
                <a:schemeClr val="lt1"/>
              </a:buClr>
              <a:buSzPts val="800"/>
              <a:buFont typeface="Arial"/>
              <a:buNone/>
              <a:defRPr b="0" i="0" sz="800" u="none" cap="none" strike="noStrike">
                <a:solidFill>
                  <a:schemeClr val="lt1"/>
                </a:solidFill>
                <a:latin typeface="Calibri"/>
                <a:ea typeface="Calibri"/>
                <a:cs typeface="Calibri"/>
                <a:sym typeface="Calibri"/>
              </a:defRPr>
            </a:lvl3pPr>
            <a:lvl4pPr indent="-228600" lvl="3" marL="1828800" marR="0" rtl="0" algn="l">
              <a:lnSpc>
                <a:spcPct val="90000"/>
              </a:lnSpc>
              <a:spcBef>
                <a:spcPts val="308"/>
              </a:spcBef>
              <a:spcAft>
                <a:spcPts val="0"/>
              </a:spcAft>
              <a:buClr>
                <a:schemeClr val="lt1"/>
              </a:buClr>
              <a:buSzPts val="800"/>
              <a:buFont typeface="Arial"/>
              <a:buNone/>
              <a:defRPr b="0" i="0" sz="800" u="none" cap="none" strike="noStrike">
                <a:solidFill>
                  <a:schemeClr val="lt1"/>
                </a:solidFill>
                <a:latin typeface="Calibri"/>
                <a:ea typeface="Calibri"/>
                <a:cs typeface="Calibri"/>
                <a:sym typeface="Calibri"/>
              </a:defRPr>
            </a:lvl4pPr>
            <a:lvl5pPr indent="-228600" lvl="4" marL="2286000" marR="0" rtl="0" algn="l">
              <a:lnSpc>
                <a:spcPct val="90000"/>
              </a:lnSpc>
              <a:spcBef>
                <a:spcPts val="308"/>
              </a:spcBef>
              <a:spcAft>
                <a:spcPts val="0"/>
              </a:spcAft>
              <a:buClr>
                <a:schemeClr val="lt1"/>
              </a:buClr>
              <a:buSzPts val="800"/>
              <a:buFont typeface="Arial"/>
              <a:buNone/>
              <a:defRPr b="0" i="0" sz="800" u="none" cap="none" strike="noStrike">
                <a:solidFill>
                  <a:schemeClr val="lt1"/>
                </a:solidFill>
                <a:latin typeface="Calibri"/>
                <a:ea typeface="Calibri"/>
                <a:cs typeface="Calibri"/>
                <a:sym typeface="Calibri"/>
              </a:defRPr>
            </a:lvl5pPr>
            <a:lvl6pPr indent="-299339" lvl="5" marL="27432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6pPr>
            <a:lvl7pPr indent="-299339" lvl="6" marL="32004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7pPr>
            <a:lvl8pPr indent="-299339" lvl="7" marL="36576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8pPr>
            <a:lvl9pPr indent="-299339" lvl="8" marL="41148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9pPr>
          </a:lstStyle>
          <a:p/>
        </p:txBody>
      </p:sp>
      <p:sp>
        <p:nvSpPr>
          <p:cNvPr id="88" name="Google Shape;88;p40"/>
          <p:cNvSpPr txBox="1"/>
          <p:nvPr/>
        </p:nvSpPr>
        <p:spPr>
          <a:xfrm>
            <a:off x="9784080" y="6612823"/>
            <a:ext cx="365760"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accent1"/>
                </a:solidFill>
                <a:latin typeface="Calibri"/>
                <a:ea typeface="Calibri"/>
                <a:cs typeface="Calibri"/>
                <a:sym typeface="Calibri"/>
              </a:rPr>
              <a:t>‹#›</a:t>
            </a:fld>
            <a:endParaRPr b="0" i="0" sz="900" u="none" cap="none" strike="noStrike">
              <a:solidFill>
                <a:schemeClr val="accen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showMasterSp="0">
  <p:cSld name="4_Title and Content">
    <p:spTree>
      <p:nvGrpSpPr>
        <p:cNvPr id="89" name="Shape 89"/>
        <p:cNvGrpSpPr/>
        <p:nvPr/>
      </p:nvGrpSpPr>
      <p:grpSpPr>
        <a:xfrm>
          <a:off x="0" y="0"/>
          <a:ext cx="0" cy="0"/>
          <a:chOff x="0" y="0"/>
          <a:chExt cx="0" cy="0"/>
        </a:xfrm>
      </p:grpSpPr>
      <p:sp>
        <p:nvSpPr>
          <p:cNvPr id="90" name="Google Shape;90;p41"/>
          <p:cNvSpPr txBox="1"/>
          <p:nvPr>
            <p:ph type="title"/>
          </p:nvPr>
        </p:nvSpPr>
        <p:spPr>
          <a:xfrm>
            <a:off x="1188720" y="289013"/>
            <a:ext cx="8961120" cy="74066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600"/>
              <a:buFont typeface="Calibri"/>
              <a:buNone/>
              <a:defRPr b="0" i="0" sz="2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 name="Google Shape;91;p41"/>
          <p:cNvSpPr txBox="1"/>
          <p:nvPr>
            <p:ph idx="1" type="body"/>
          </p:nvPr>
        </p:nvSpPr>
        <p:spPr>
          <a:xfrm>
            <a:off x="1188720" y="1371600"/>
            <a:ext cx="8961120" cy="452628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0000"/>
              </a:lnSpc>
              <a:spcBef>
                <a:spcPts val="619"/>
              </a:spcBef>
              <a:spcAft>
                <a:spcPts val="0"/>
              </a:spcAft>
              <a:buClr>
                <a:schemeClr val="accent2"/>
              </a:buClr>
              <a:buSzPts val="2000"/>
              <a:buFont typeface="Arial"/>
              <a:buChar char="•"/>
              <a:defRPr b="0" i="0" sz="2000" u="none" cap="none" strike="noStrike">
                <a:solidFill>
                  <a:schemeClr val="lt1"/>
                </a:solidFill>
                <a:latin typeface="Calibri"/>
                <a:ea typeface="Calibri"/>
                <a:cs typeface="Calibri"/>
                <a:sym typeface="Calibri"/>
              </a:defRPr>
            </a:lvl1pPr>
            <a:lvl2pPr indent="-342900" lvl="1" marL="914400" marR="0" rtl="0" algn="l">
              <a:lnSpc>
                <a:spcPct val="110000"/>
              </a:lnSpc>
              <a:spcBef>
                <a:spcPts val="308"/>
              </a:spcBef>
              <a:spcAft>
                <a:spcPts val="0"/>
              </a:spcAft>
              <a:buClr>
                <a:schemeClr val="accent4"/>
              </a:buClr>
              <a:buSzPts val="1800"/>
              <a:buFont typeface="Arial"/>
              <a:buChar char="•"/>
              <a:defRPr b="0" i="0" sz="1800" u="none" cap="none" strike="noStrike">
                <a:solidFill>
                  <a:schemeClr val="lt1"/>
                </a:solidFill>
                <a:latin typeface="Calibri"/>
                <a:ea typeface="Calibri"/>
                <a:cs typeface="Calibri"/>
                <a:sym typeface="Calibri"/>
              </a:defRPr>
            </a:lvl2pPr>
            <a:lvl3pPr indent="-317500" lvl="2" marL="1371600" marR="0" rtl="0" algn="l">
              <a:lnSpc>
                <a:spcPct val="110000"/>
              </a:lnSpc>
              <a:spcBef>
                <a:spcPts val="308"/>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3pPr>
            <a:lvl4pPr indent="-317500" lvl="3" marL="1828800" marR="0" rtl="0" algn="l">
              <a:lnSpc>
                <a:spcPct val="110000"/>
              </a:lnSpc>
              <a:spcBef>
                <a:spcPts val="308"/>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4pPr>
            <a:lvl5pPr indent="-317500" lvl="4" marL="2286000" marR="0" rtl="0" algn="l">
              <a:lnSpc>
                <a:spcPct val="110000"/>
              </a:lnSpc>
              <a:spcBef>
                <a:spcPts val="308"/>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5pPr>
            <a:lvl6pPr indent="-299339" lvl="5" marL="27432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6pPr>
            <a:lvl7pPr indent="-299339" lvl="6" marL="32004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7pPr>
            <a:lvl8pPr indent="-299339" lvl="7" marL="36576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8pPr>
            <a:lvl9pPr indent="-299339" lvl="8" marL="41148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9pPr>
          </a:lstStyle>
          <a:p/>
        </p:txBody>
      </p:sp>
      <p:sp>
        <p:nvSpPr>
          <p:cNvPr id="92" name="Google Shape;92;p41"/>
          <p:cNvSpPr txBox="1"/>
          <p:nvPr/>
        </p:nvSpPr>
        <p:spPr>
          <a:xfrm>
            <a:off x="9784080" y="6612823"/>
            <a:ext cx="365760"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accent1"/>
                </a:solidFill>
                <a:latin typeface="Calibri"/>
                <a:ea typeface="Calibri"/>
                <a:cs typeface="Calibri"/>
                <a:sym typeface="Calibri"/>
              </a:rPr>
              <a:t>‹#›</a:t>
            </a:fld>
            <a:endParaRPr b="0" i="0" sz="900" u="none" cap="none" strike="noStrike">
              <a:solidFill>
                <a:schemeClr val="accent1"/>
              </a:solidFill>
              <a:latin typeface="Calibri"/>
              <a:ea typeface="Calibri"/>
              <a:cs typeface="Calibri"/>
              <a:sym typeface="Calibri"/>
            </a:endParaRPr>
          </a:p>
        </p:txBody>
      </p:sp>
      <p:sp>
        <p:nvSpPr>
          <p:cNvPr id="93" name="Google Shape;93;p41"/>
          <p:cNvSpPr txBox="1"/>
          <p:nvPr>
            <p:ph idx="2" type="body"/>
          </p:nvPr>
        </p:nvSpPr>
        <p:spPr>
          <a:xfrm>
            <a:off x="1188720" y="1051560"/>
            <a:ext cx="3749040" cy="2286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19"/>
              </a:spcBef>
              <a:spcAft>
                <a:spcPts val="0"/>
              </a:spcAft>
              <a:buClr>
                <a:schemeClr val="lt2"/>
              </a:buClr>
              <a:buSzPts val="900"/>
              <a:buFont typeface="Arial"/>
              <a:buNone/>
              <a:defRPr b="0" i="0" sz="900" u="none" cap="none" strike="noStrike">
                <a:solidFill>
                  <a:schemeClr val="lt2"/>
                </a:solidFill>
                <a:latin typeface="Calibri"/>
                <a:ea typeface="Calibri"/>
                <a:cs typeface="Calibri"/>
                <a:sym typeface="Calibri"/>
              </a:defRPr>
            </a:lvl1pPr>
            <a:lvl2pPr indent="-322833" lvl="1" marL="914400" marR="0" rtl="0" algn="l">
              <a:lnSpc>
                <a:spcPct val="90000"/>
              </a:lnSpc>
              <a:spcBef>
                <a:spcPts val="308"/>
              </a:spcBef>
              <a:spcAft>
                <a:spcPts val="0"/>
              </a:spcAft>
              <a:buClr>
                <a:schemeClr val="lt1"/>
              </a:buClr>
              <a:buSzPts val="1484"/>
              <a:buFont typeface="Arial"/>
              <a:buChar char="•"/>
              <a:defRPr b="0" i="0" sz="1484" u="none" cap="none" strike="noStrike">
                <a:solidFill>
                  <a:schemeClr val="lt1"/>
                </a:solidFill>
                <a:latin typeface="Calibri"/>
                <a:ea typeface="Calibri"/>
                <a:cs typeface="Calibri"/>
                <a:sym typeface="Calibri"/>
              </a:defRPr>
            </a:lvl2pPr>
            <a:lvl3pPr indent="-307213" lvl="2" marL="1371600" marR="0" rtl="0" algn="l">
              <a:lnSpc>
                <a:spcPct val="90000"/>
              </a:lnSpc>
              <a:spcBef>
                <a:spcPts val="308"/>
              </a:spcBef>
              <a:spcAft>
                <a:spcPts val="0"/>
              </a:spcAft>
              <a:buClr>
                <a:schemeClr val="lt1"/>
              </a:buClr>
              <a:buSzPts val="1238"/>
              <a:buFont typeface="Arial"/>
              <a:buChar char="•"/>
              <a:defRPr b="0" i="0" sz="1238" u="none" cap="none" strike="noStrike">
                <a:solidFill>
                  <a:schemeClr val="lt1"/>
                </a:solidFill>
                <a:latin typeface="Calibri"/>
                <a:ea typeface="Calibri"/>
                <a:cs typeface="Calibri"/>
                <a:sym typeface="Calibri"/>
              </a:defRPr>
            </a:lvl3pPr>
            <a:lvl4pPr indent="-299339" lvl="3" marL="18288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4pPr>
            <a:lvl5pPr indent="-299339" lvl="4" marL="22860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5pPr>
            <a:lvl6pPr indent="-299339" lvl="5" marL="27432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6pPr>
            <a:lvl7pPr indent="-299339" lvl="6" marL="32004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7pPr>
            <a:lvl8pPr indent="-299339" lvl="7" marL="36576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8pPr>
            <a:lvl9pPr indent="-299339" lvl="8" marL="41148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9pPr>
          </a:lstStyle>
          <a:p/>
        </p:txBody>
      </p:sp>
      <p:sp>
        <p:nvSpPr>
          <p:cNvPr id="94" name="Google Shape;94;p41"/>
          <p:cNvSpPr txBox="1"/>
          <p:nvPr>
            <p:ph idx="3" type="body"/>
          </p:nvPr>
        </p:nvSpPr>
        <p:spPr>
          <a:xfrm>
            <a:off x="1188720" y="6053328"/>
            <a:ext cx="8961120" cy="4572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800"/>
              <a:buFont typeface="Arial"/>
              <a:buNone/>
              <a:defRPr b="0" i="0" sz="800" u="none" cap="none" strike="noStrike">
                <a:solidFill>
                  <a:schemeClr val="lt1"/>
                </a:solidFill>
                <a:latin typeface="Calibri"/>
                <a:ea typeface="Calibri"/>
                <a:cs typeface="Calibri"/>
                <a:sym typeface="Calibri"/>
              </a:defRPr>
            </a:lvl1pPr>
            <a:lvl2pPr indent="-228600" lvl="1" marL="914400" marR="0" rtl="0" algn="l">
              <a:lnSpc>
                <a:spcPct val="90000"/>
              </a:lnSpc>
              <a:spcBef>
                <a:spcPts val="308"/>
              </a:spcBef>
              <a:spcAft>
                <a:spcPts val="0"/>
              </a:spcAft>
              <a:buClr>
                <a:schemeClr val="lt1"/>
              </a:buClr>
              <a:buSzPts val="800"/>
              <a:buFont typeface="Arial"/>
              <a:buNone/>
              <a:defRPr b="0" i="0" sz="800" u="none" cap="none" strike="noStrike">
                <a:solidFill>
                  <a:schemeClr val="lt1"/>
                </a:solidFill>
                <a:latin typeface="Calibri"/>
                <a:ea typeface="Calibri"/>
                <a:cs typeface="Calibri"/>
                <a:sym typeface="Calibri"/>
              </a:defRPr>
            </a:lvl2pPr>
            <a:lvl3pPr indent="-228600" lvl="2" marL="1371600" marR="0" rtl="0" algn="l">
              <a:lnSpc>
                <a:spcPct val="90000"/>
              </a:lnSpc>
              <a:spcBef>
                <a:spcPts val="308"/>
              </a:spcBef>
              <a:spcAft>
                <a:spcPts val="0"/>
              </a:spcAft>
              <a:buClr>
                <a:schemeClr val="lt1"/>
              </a:buClr>
              <a:buSzPts val="800"/>
              <a:buFont typeface="Arial"/>
              <a:buNone/>
              <a:defRPr b="0" i="0" sz="800" u="none" cap="none" strike="noStrike">
                <a:solidFill>
                  <a:schemeClr val="lt1"/>
                </a:solidFill>
                <a:latin typeface="Calibri"/>
                <a:ea typeface="Calibri"/>
                <a:cs typeface="Calibri"/>
                <a:sym typeface="Calibri"/>
              </a:defRPr>
            </a:lvl3pPr>
            <a:lvl4pPr indent="-228600" lvl="3" marL="1828800" marR="0" rtl="0" algn="l">
              <a:lnSpc>
                <a:spcPct val="90000"/>
              </a:lnSpc>
              <a:spcBef>
                <a:spcPts val="308"/>
              </a:spcBef>
              <a:spcAft>
                <a:spcPts val="0"/>
              </a:spcAft>
              <a:buClr>
                <a:schemeClr val="lt1"/>
              </a:buClr>
              <a:buSzPts val="800"/>
              <a:buFont typeface="Arial"/>
              <a:buNone/>
              <a:defRPr b="0" i="0" sz="800" u="none" cap="none" strike="noStrike">
                <a:solidFill>
                  <a:schemeClr val="lt1"/>
                </a:solidFill>
                <a:latin typeface="Calibri"/>
                <a:ea typeface="Calibri"/>
                <a:cs typeface="Calibri"/>
                <a:sym typeface="Calibri"/>
              </a:defRPr>
            </a:lvl4pPr>
            <a:lvl5pPr indent="-228600" lvl="4" marL="2286000" marR="0" rtl="0" algn="l">
              <a:lnSpc>
                <a:spcPct val="90000"/>
              </a:lnSpc>
              <a:spcBef>
                <a:spcPts val="308"/>
              </a:spcBef>
              <a:spcAft>
                <a:spcPts val="0"/>
              </a:spcAft>
              <a:buClr>
                <a:schemeClr val="lt1"/>
              </a:buClr>
              <a:buSzPts val="800"/>
              <a:buFont typeface="Arial"/>
              <a:buNone/>
              <a:defRPr b="0" i="0" sz="800" u="none" cap="none" strike="noStrike">
                <a:solidFill>
                  <a:schemeClr val="lt1"/>
                </a:solidFill>
                <a:latin typeface="Calibri"/>
                <a:ea typeface="Calibri"/>
                <a:cs typeface="Calibri"/>
                <a:sym typeface="Calibri"/>
              </a:defRPr>
            </a:lvl5pPr>
            <a:lvl6pPr indent="-299339" lvl="5" marL="27432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6pPr>
            <a:lvl7pPr indent="-299339" lvl="6" marL="32004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7pPr>
            <a:lvl8pPr indent="-299339" lvl="7" marL="36576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8pPr>
            <a:lvl9pPr indent="-299339" lvl="8" marL="41148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9pPr>
          </a:lstStyle>
          <a:p/>
        </p:txBody>
      </p:sp>
      <p:sp>
        <p:nvSpPr>
          <p:cNvPr id="95" name="Google Shape;95;p41"/>
          <p:cNvSpPr txBox="1"/>
          <p:nvPr/>
        </p:nvSpPr>
        <p:spPr>
          <a:xfrm>
            <a:off x="9784080" y="6612823"/>
            <a:ext cx="365760"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accent1"/>
                </a:solidFill>
                <a:latin typeface="Calibri"/>
                <a:ea typeface="Calibri"/>
                <a:cs typeface="Calibri"/>
                <a:sym typeface="Calibri"/>
              </a:rPr>
              <a:t>‹#›</a:t>
            </a:fld>
            <a:endParaRPr b="0" i="0" sz="900" u="none" cap="none" strike="noStrike">
              <a:solidFill>
                <a:schemeClr val="accen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96" name="Shape 96"/>
        <p:cNvGrpSpPr/>
        <p:nvPr/>
      </p:nvGrpSpPr>
      <p:grpSpPr>
        <a:xfrm>
          <a:off x="0" y="0"/>
          <a:ext cx="0" cy="0"/>
          <a:chOff x="0" y="0"/>
          <a:chExt cx="0" cy="0"/>
        </a:xfrm>
      </p:grpSpPr>
      <p:sp>
        <p:nvSpPr>
          <p:cNvPr id="97" name="Google Shape;97;p51"/>
          <p:cNvSpPr txBox="1"/>
          <p:nvPr>
            <p:ph type="title"/>
          </p:nvPr>
        </p:nvSpPr>
        <p:spPr>
          <a:xfrm>
            <a:off x="754380" y="365129"/>
            <a:ext cx="946404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723"/>
              <a:buFont typeface="Calibri"/>
              <a:buNone/>
              <a:defRPr b="0" i="0" sz="2723"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 name="Google Shape;98;p51"/>
          <p:cNvSpPr txBox="1"/>
          <p:nvPr>
            <p:ph idx="1" type="body"/>
          </p:nvPr>
        </p:nvSpPr>
        <p:spPr>
          <a:xfrm>
            <a:off x="754380" y="1825625"/>
            <a:ext cx="9464040" cy="4351338"/>
          </a:xfrm>
          <a:prstGeom prst="rect">
            <a:avLst/>
          </a:prstGeom>
          <a:noFill/>
          <a:ln>
            <a:noFill/>
          </a:ln>
        </p:spPr>
        <p:txBody>
          <a:bodyPr anchorCtr="0" anchor="t" bIns="45700" lIns="91425" spcFirstLastPara="1" rIns="91425" wrap="square" tIns="45700">
            <a:noAutofit/>
          </a:bodyPr>
          <a:lstStyle>
            <a:lvl1pPr indent="-338645" lvl="0" marL="457200" marR="0" rtl="0" algn="l">
              <a:lnSpc>
                <a:spcPct val="90000"/>
              </a:lnSpc>
              <a:spcBef>
                <a:spcPts val="619"/>
              </a:spcBef>
              <a:spcAft>
                <a:spcPts val="0"/>
              </a:spcAft>
              <a:buClr>
                <a:schemeClr val="lt1"/>
              </a:buClr>
              <a:buSzPts val="1733"/>
              <a:buFont typeface="Arial"/>
              <a:buChar char="•"/>
              <a:defRPr b="0" i="0" sz="1733" u="none" cap="none" strike="noStrike">
                <a:solidFill>
                  <a:schemeClr val="lt1"/>
                </a:solidFill>
                <a:latin typeface="Calibri"/>
                <a:ea typeface="Calibri"/>
                <a:cs typeface="Calibri"/>
                <a:sym typeface="Calibri"/>
              </a:defRPr>
            </a:lvl1pPr>
            <a:lvl2pPr indent="-322833" lvl="1" marL="914400" marR="0" rtl="0" algn="l">
              <a:lnSpc>
                <a:spcPct val="90000"/>
              </a:lnSpc>
              <a:spcBef>
                <a:spcPts val="308"/>
              </a:spcBef>
              <a:spcAft>
                <a:spcPts val="0"/>
              </a:spcAft>
              <a:buClr>
                <a:schemeClr val="lt1"/>
              </a:buClr>
              <a:buSzPts val="1484"/>
              <a:buFont typeface="Arial"/>
              <a:buChar char="•"/>
              <a:defRPr b="0" i="0" sz="1484" u="none" cap="none" strike="noStrike">
                <a:solidFill>
                  <a:schemeClr val="lt1"/>
                </a:solidFill>
                <a:latin typeface="Calibri"/>
                <a:ea typeface="Calibri"/>
                <a:cs typeface="Calibri"/>
                <a:sym typeface="Calibri"/>
              </a:defRPr>
            </a:lvl2pPr>
            <a:lvl3pPr indent="-307213" lvl="2" marL="1371600" marR="0" rtl="0" algn="l">
              <a:lnSpc>
                <a:spcPct val="90000"/>
              </a:lnSpc>
              <a:spcBef>
                <a:spcPts val="308"/>
              </a:spcBef>
              <a:spcAft>
                <a:spcPts val="0"/>
              </a:spcAft>
              <a:buClr>
                <a:schemeClr val="lt1"/>
              </a:buClr>
              <a:buSzPts val="1238"/>
              <a:buFont typeface="Arial"/>
              <a:buChar char="•"/>
              <a:defRPr b="0" i="0" sz="1238" u="none" cap="none" strike="noStrike">
                <a:solidFill>
                  <a:schemeClr val="lt1"/>
                </a:solidFill>
                <a:latin typeface="Calibri"/>
                <a:ea typeface="Calibri"/>
                <a:cs typeface="Calibri"/>
                <a:sym typeface="Calibri"/>
              </a:defRPr>
            </a:lvl3pPr>
            <a:lvl4pPr indent="-299339" lvl="3" marL="18288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4pPr>
            <a:lvl5pPr indent="-299339" lvl="4" marL="22860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5pPr>
            <a:lvl6pPr indent="-299339" lvl="5" marL="27432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6pPr>
            <a:lvl7pPr indent="-299339" lvl="6" marL="32004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7pPr>
            <a:lvl8pPr indent="-299339" lvl="7" marL="36576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8pPr>
            <a:lvl9pPr indent="-299339" lvl="8" marL="41148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99" name="Shape 99"/>
        <p:cNvGrpSpPr/>
        <p:nvPr/>
      </p:nvGrpSpPr>
      <p:grpSpPr>
        <a:xfrm>
          <a:off x="0" y="0"/>
          <a:ext cx="0" cy="0"/>
          <a:chOff x="0" y="0"/>
          <a:chExt cx="0" cy="0"/>
        </a:xfrm>
      </p:grpSpPr>
      <p:sp>
        <p:nvSpPr>
          <p:cNvPr id="100" name="Google Shape;100;p52"/>
          <p:cNvSpPr txBox="1"/>
          <p:nvPr>
            <p:ph type="title"/>
          </p:nvPr>
        </p:nvSpPr>
        <p:spPr>
          <a:xfrm>
            <a:off x="748666" y="1709744"/>
            <a:ext cx="946404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3713"/>
              <a:buFont typeface="Calibri"/>
              <a:buNone/>
              <a:defRPr b="0" i="0" sz="3713"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 name="Google Shape;101;p52"/>
          <p:cNvSpPr txBox="1"/>
          <p:nvPr>
            <p:ph idx="1" type="body"/>
          </p:nvPr>
        </p:nvSpPr>
        <p:spPr>
          <a:xfrm>
            <a:off x="748666" y="4589469"/>
            <a:ext cx="946404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619"/>
              </a:spcBef>
              <a:spcAft>
                <a:spcPts val="0"/>
              </a:spcAft>
              <a:buClr>
                <a:srgbClr val="909090"/>
              </a:buClr>
              <a:buSzPts val="1484"/>
              <a:buFont typeface="Arial"/>
              <a:buNone/>
              <a:defRPr b="0" i="0" sz="1484" u="none" cap="none" strike="noStrike">
                <a:solidFill>
                  <a:srgbClr val="909090"/>
                </a:solidFill>
                <a:latin typeface="Calibri"/>
                <a:ea typeface="Calibri"/>
                <a:cs typeface="Calibri"/>
                <a:sym typeface="Calibri"/>
              </a:defRPr>
            </a:lvl1pPr>
            <a:lvl2pPr indent="-228600" lvl="1" marL="914400" marR="0" rtl="0" algn="l">
              <a:lnSpc>
                <a:spcPct val="90000"/>
              </a:lnSpc>
              <a:spcBef>
                <a:spcPts val="308"/>
              </a:spcBef>
              <a:spcAft>
                <a:spcPts val="0"/>
              </a:spcAft>
              <a:buClr>
                <a:srgbClr val="909090"/>
              </a:buClr>
              <a:buSzPts val="1238"/>
              <a:buFont typeface="Arial"/>
              <a:buNone/>
              <a:defRPr b="0" i="0" sz="1238" u="none" cap="none" strike="noStrike">
                <a:solidFill>
                  <a:srgbClr val="909090"/>
                </a:solidFill>
                <a:latin typeface="Calibri"/>
                <a:ea typeface="Calibri"/>
                <a:cs typeface="Calibri"/>
                <a:sym typeface="Calibri"/>
              </a:defRPr>
            </a:lvl2pPr>
            <a:lvl3pPr indent="-228600" lvl="2" marL="1371600" marR="0" rtl="0" algn="l">
              <a:lnSpc>
                <a:spcPct val="90000"/>
              </a:lnSpc>
              <a:spcBef>
                <a:spcPts val="308"/>
              </a:spcBef>
              <a:spcAft>
                <a:spcPts val="0"/>
              </a:spcAft>
              <a:buClr>
                <a:srgbClr val="909090"/>
              </a:buClr>
              <a:buSzPts val="1114"/>
              <a:buFont typeface="Arial"/>
              <a:buNone/>
              <a:defRPr b="0" i="0" sz="1114" u="none" cap="none" strike="noStrike">
                <a:solidFill>
                  <a:srgbClr val="909090"/>
                </a:solidFill>
                <a:latin typeface="Calibri"/>
                <a:ea typeface="Calibri"/>
                <a:cs typeface="Calibri"/>
                <a:sym typeface="Calibri"/>
              </a:defRPr>
            </a:lvl3pPr>
            <a:lvl4pPr indent="-228600" lvl="3" marL="1828800" marR="0" rtl="0" algn="l">
              <a:lnSpc>
                <a:spcPct val="90000"/>
              </a:lnSpc>
              <a:spcBef>
                <a:spcPts val="308"/>
              </a:spcBef>
              <a:spcAft>
                <a:spcPts val="0"/>
              </a:spcAft>
              <a:buClr>
                <a:srgbClr val="909090"/>
              </a:buClr>
              <a:buSzPts val="990"/>
              <a:buFont typeface="Arial"/>
              <a:buNone/>
              <a:defRPr b="0" i="0" sz="989" u="none" cap="none" strike="noStrike">
                <a:solidFill>
                  <a:srgbClr val="909090"/>
                </a:solidFill>
                <a:latin typeface="Calibri"/>
                <a:ea typeface="Calibri"/>
                <a:cs typeface="Calibri"/>
                <a:sym typeface="Calibri"/>
              </a:defRPr>
            </a:lvl4pPr>
            <a:lvl5pPr indent="-228600" lvl="4" marL="2286000" marR="0" rtl="0" algn="l">
              <a:lnSpc>
                <a:spcPct val="90000"/>
              </a:lnSpc>
              <a:spcBef>
                <a:spcPts val="308"/>
              </a:spcBef>
              <a:spcAft>
                <a:spcPts val="0"/>
              </a:spcAft>
              <a:buClr>
                <a:srgbClr val="909090"/>
              </a:buClr>
              <a:buSzPts val="990"/>
              <a:buFont typeface="Arial"/>
              <a:buNone/>
              <a:defRPr b="0" i="0" sz="989" u="none" cap="none" strike="noStrike">
                <a:solidFill>
                  <a:srgbClr val="909090"/>
                </a:solidFill>
                <a:latin typeface="Calibri"/>
                <a:ea typeface="Calibri"/>
                <a:cs typeface="Calibri"/>
                <a:sym typeface="Calibri"/>
              </a:defRPr>
            </a:lvl5pPr>
            <a:lvl6pPr indent="-228600" lvl="5" marL="2743200" marR="0" rtl="0" algn="l">
              <a:lnSpc>
                <a:spcPct val="90000"/>
              </a:lnSpc>
              <a:spcBef>
                <a:spcPts val="308"/>
              </a:spcBef>
              <a:spcAft>
                <a:spcPts val="0"/>
              </a:spcAft>
              <a:buClr>
                <a:srgbClr val="909090"/>
              </a:buClr>
              <a:buSzPts val="990"/>
              <a:buFont typeface="Arial"/>
              <a:buNone/>
              <a:defRPr b="0" i="0" sz="989" u="none" cap="none" strike="noStrike">
                <a:solidFill>
                  <a:srgbClr val="909090"/>
                </a:solidFill>
                <a:latin typeface="Calibri"/>
                <a:ea typeface="Calibri"/>
                <a:cs typeface="Calibri"/>
                <a:sym typeface="Calibri"/>
              </a:defRPr>
            </a:lvl6pPr>
            <a:lvl7pPr indent="-228600" lvl="6" marL="3200400" marR="0" rtl="0" algn="l">
              <a:lnSpc>
                <a:spcPct val="90000"/>
              </a:lnSpc>
              <a:spcBef>
                <a:spcPts val="308"/>
              </a:spcBef>
              <a:spcAft>
                <a:spcPts val="0"/>
              </a:spcAft>
              <a:buClr>
                <a:srgbClr val="909090"/>
              </a:buClr>
              <a:buSzPts val="990"/>
              <a:buFont typeface="Arial"/>
              <a:buNone/>
              <a:defRPr b="0" i="0" sz="989" u="none" cap="none" strike="noStrike">
                <a:solidFill>
                  <a:srgbClr val="909090"/>
                </a:solidFill>
                <a:latin typeface="Calibri"/>
                <a:ea typeface="Calibri"/>
                <a:cs typeface="Calibri"/>
                <a:sym typeface="Calibri"/>
              </a:defRPr>
            </a:lvl7pPr>
            <a:lvl8pPr indent="-228600" lvl="7" marL="3657600" marR="0" rtl="0" algn="l">
              <a:lnSpc>
                <a:spcPct val="90000"/>
              </a:lnSpc>
              <a:spcBef>
                <a:spcPts val="308"/>
              </a:spcBef>
              <a:spcAft>
                <a:spcPts val="0"/>
              </a:spcAft>
              <a:buClr>
                <a:srgbClr val="909090"/>
              </a:buClr>
              <a:buSzPts val="990"/>
              <a:buFont typeface="Arial"/>
              <a:buNone/>
              <a:defRPr b="0" i="0" sz="989" u="none" cap="none" strike="noStrike">
                <a:solidFill>
                  <a:srgbClr val="909090"/>
                </a:solidFill>
                <a:latin typeface="Calibri"/>
                <a:ea typeface="Calibri"/>
                <a:cs typeface="Calibri"/>
                <a:sym typeface="Calibri"/>
              </a:defRPr>
            </a:lvl8pPr>
            <a:lvl9pPr indent="-228600" lvl="8" marL="4114800" marR="0" rtl="0" algn="l">
              <a:lnSpc>
                <a:spcPct val="90000"/>
              </a:lnSpc>
              <a:spcBef>
                <a:spcPts val="308"/>
              </a:spcBef>
              <a:spcAft>
                <a:spcPts val="0"/>
              </a:spcAft>
              <a:buClr>
                <a:srgbClr val="909090"/>
              </a:buClr>
              <a:buSzPts val="990"/>
              <a:buFont typeface="Arial"/>
              <a:buNone/>
              <a:defRPr b="0" i="0" sz="989" u="none" cap="none" strike="noStrike">
                <a:solidFill>
                  <a:srgbClr val="909090"/>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102" name="Shape 102"/>
        <p:cNvGrpSpPr/>
        <p:nvPr/>
      </p:nvGrpSpPr>
      <p:grpSpPr>
        <a:xfrm>
          <a:off x="0" y="0"/>
          <a:ext cx="0" cy="0"/>
          <a:chOff x="0" y="0"/>
          <a:chExt cx="0" cy="0"/>
        </a:xfrm>
      </p:grpSpPr>
      <p:sp>
        <p:nvSpPr>
          <p:cNvPr id="103" name="Google Shape;103;p53"/>
          <p:cNvSpPr txBox="1"/>
          <p:nvPr>
            <p:ph type="title"/>
          </p:nvPr>
        </p:nvSpPr>
        <p:spPr>
          <a:xfrm>
            <a:off x="754380" y="365129"/>
            <a:ext cx="946404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723"/>
              <a:buFont typeface="Calibri"/>
              <a:buNone/>
              <a:defRPr b="0" i="0" sz="2723"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 name="Google Shape;104;p53"/>
          <p:cNvSpPr txBox="1"/>
          <p:nvPr>
            <p:ph idx="1" type="body"/>
          </p:nvPr>
        </p:nvSpPr>
        <p:spPr>
          <a:xfrm>
            <a:off x="754380" y="1825625"/>
            <a:ext cx="4663440" cy="4351338"/>
          </a:xfrm>
          <a:prstGeom prst="rect">
            <a:avLst/>
          </a:prstGeom>
          <a:noFill/>
          <a:ln>
            <a:noFill/>
          </a:ln>
        </p:spPr>
        <p:txBody>
          <a:bodyPr anchorCtr="0" anchor="t" bIns="45700" lIns="91425" spcFirstLastPara="1" rIns="91425" wrap="square" tIns="45700">
            <a:noAutofit/>
          </a:bodyPr>
          <a:lstStyle>
            <a:lvl1pPr indent="-338645" lvl="0" marL="457200" marR="0" rtl="0" algn="l">
              <a:lnSpc>
                <a:spcPct val="90000"/>
              </a:lnSpc>
              <a:spcBef>
                <a:spcPts val="619"/>
              </a:spcBef>
              <a:spcAft>
                <a:spcPts val="0"/>
              </a:spcAft>
              <a:buClr>
                <a:schemeClr val="lt1"/>
              </a:buClr>
              <a:buSzPts val="1733"/>
              <a:buFont typeface="Arial"/>
              <a:buChar char="•"/>
              <a:defRPr b="0" i="0" sz="1733" u="none" cap="none" strike="noStrike">
                <a:solidFill>
                  <a:schemeClr val="lt1"/>
                </a:solidFill>
                <a:latin typeface="Calibri"/>
                <a:ea typeface="Calibri"/>
                <a:cs typeface="Calibri"/>
                <a:sym typeface="Calibri"/>
              </a:defRPr>
            </a:lvl1pPr>
            <a:lvl2pPr indent="-322833" lvl="1" marL="914400" marR="0" rtl="0" algn="l">
              <a:lnSpc>
                <a:spcPct val="90000"/>
              </a:lnSpc>
              <a:spcBef>
                <a:spcPts val="308"/>
              </a:spcBef>
              <a:spcAft>
                <a:spcPts val="0"/>
              </a:spcAft>
              <a:buClr>
                <a:schemeClr val="lt1"/>
              </a:buClr>
              <a:buSzPts val="1484"/>
              <a:buFont typeface="Arial"/>
              <a:buChar char="•"/>
              <a:defRPr b="0" i="0" sz="1484" u="none" cap="none" strike="noStrike">
                <a:solidFill>
                  <a:schemeClr val="lt1"/>
                </a:solidFill>
                <a:latin typeface="Calibri"/>
                <a:ea typeface="Calibri"/>
                <a:cs typeface="Calibri"/>
                <a:sym typeface="Calibri"/>
              </a:defRPr>
            </a:lvl2pPr>
            <a:lvl3pPr indent="-307213" lvl="2" marL="1371600" marR="0" rtl="0" algn="l">
              <a:lnSpc>
                <a:spcPct val="90000"/>
              </a:lnSpc>
              <a:spcBef>
                <a:spcPts val="308"/>
              </a:spcBef>
              <a:spcAft>
                <a:spcPts val="0"/>
              </a:spcAft>
              <a:buClr>
                <a:schemeClr val="lt1"/>
              </a:buClr>
              <a:buSzPts val="1238"/>
              <a:buFont typeface="Arial"/>
              <a:buChar char="•"/>
              <a:defRPr b="0" i="0" sz="1238" u="none" cap="none" strike="noStrike">
                <a:solidFill>
                  <a:schemeClr val="lt1"/>
                </a:solidFill>
                <a:latin typeface="Calibri"/>
                <a:ea typeface="Calibri"/>
                <a:cs typeface="Calibri"/>
                <a:sym typeface="Calibri"/>
              </a:defRPr>
            </a:lvl3pPr>
            <a:lvl4pPr indent="-299339" lvl="3" marL="18288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4pPr>
            <a:lvl5pPr indent="-299339" lvl="4" marL="22860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5pPr>
            <a:lvl6pPr indent="-299339" lvl="5" marL="27432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6pPr>
            <a:lvl7pPr indent="-299339" lvl="6" marL="32004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7pPr>
            <a:lvl8pPr indent="-299339" lvl="7" marL="36576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8pPr>
            <a:lvl9pPr indent="-299339" lvl="8" marL="41148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9pPr>
          </a:lstStyle>
          <a:p/>
        </p:txBody>
      </p:sp>
      <p:sp>
        <p:nvSpPr>
          <p:cNvPr id="105" name="Google Shape;105;p53"/>
          <p:cNvSpPr txBox="1"/>
          <p:nvPr>
            <p:ph idx="2" type="body"/>
          </p:nvPr>
        </p:nvSpPr>
        <p:spPr>
          <a:xfrm>
            <a:off x="5554980" y="1825625"/>
            <a:ext cx="4663440" cy="4351338"/>
          </a:xfrm>
          <a:prstGeom prst="rect">
            <a:avLst/>
          </a:prstGeom>
          <a:noFill/>
          <a:ln>
            <a:noFill/>
          </a:ln>
        </p:spPr>
        <p:txBody>
          <a:bodyPr anchorCtr="0" anchor="t" bIns="45700" lIns="91425" spcFirstLastPara="1" rIns="91425" wrap="square" tIns="45700">
            <a:noAutofit/>
          </a:bodyPr>
          <a:lstStyle>
            <a:lvl1pPr indent="-338645" lvl="0" marL="457200" marR="0" rtl="0" algn="l">
              <a:lnSpc>
                <a:spcPct val="90000"/>
              </a:lnSpc>
              <a:spcBef>
                <a:spcPts val="619"/>
              </a:spcBef>
              <a:spcAft>
                <a:spcPts val="0"/>
              </a:spcAft>
              <a:buClr>
                <a:schemeClr val="lt1"/>
              </a:buClr>
              <a:buSzPts val="1733"/>
              <a:buFont typeface="Arial"/>
              <a:buChar char="•"/>
              <a:defRPr b="0" i="0" sz="1733" u="none" cap="none" strike="noStrike">
                <a:solidFill>
                  <a:schemeClr val="lt1"/>
                </a:solidFill>
                <a:latin typeface="Calibri"/>
                <a:ea typeface="Calibri"/>
                <a:cs typeface="Calibri"/>
                <a:sym typeface="Calibri"/>
              </a:defRPr>
            </a:lvl1pPr>
            <a:lvl2pPr indent="-322833" lvl="1" marL="914400" marR="0" rtl="0" algn="l">
              <a:lnSpc>
                <a:spcPct val="90000"/>
              </a:lnSpc>
              <a:spcBef>
                <a:spcPts val="308"/>
              </a:spcBef>
              <a:spcAft>
                <a:spcPts val="0"/>
              </a:spcAft>
              <a:buClr>
                <a:schemeClr val="lt1"/>
              </a:buClr>
              <a:buSzPts val="1484"/>
              <a:buFont typeface="Arial"/>
              <a:buChar char="•"/>
              <a:defRPr b="0" i="0" sz="1484" u="none" cap="none" strike="noStrike">
                <a:solidFill>
                  <a:schemeClr val="lt1"/>
                </a:solidFill>
                <a:latin typeface="Calibri"/>
                <a:ea typeface="Calibri"/>
                <a:cs typeface="Calibri"/>
                <a:sym typeface="Calibri"/>
              </a:defRPr>
            </a:lvl2pPr>
            <a:lvl3pPr indent="-307213" lvl="2" marL="1371600" marR="0" rtl="0" algn="l">
              <a:lnSpc>
                <a:spcPct val="90000"/>
              </a:lnSpc>
              <a:spcBef>
                <a:spcPts val="308"/>
              </a:spcBef>
              <a:spcAft>
                <a:spcPts val="0"/>
              </a:spcAft>
              <a:buClr>
                <a:schemeClr val="lt1"/>
              </a:buClr>
              <a:buSzPts val="1238"/>
              <a:buFont typeface="Arial"/>
              <a:buChar char="•"/>
              <a:defRPr b="0" i="0" sz="1238" u="none" cap="none" strike="noStrike">
                <a:solidFill>
                  <a:schemeClr val="lt1"/>
                </a:solidFill>
                <a:latin typeface="Calibri"/>
                <a:ea typeface="Calibri"/>
                <a:cs typeface="Calibri"/>
                <a:sym typeface="Calibri"/>
              </a:defRPr>
            </a:lvl3pPr>
            <a:lvl4pPr indent="-299339" lvl="3" marL="18288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4pPr>
            <a:lvl5pPr indent="-299339" lvl="4" marL="22860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5pPr>
            <a:lvl6pPr indent="-299339" lvl="5" marL="27432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6pPr>
            <a:lvl7pPr indent="-299339" lvl="6" marL="32004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7pPr>
            <a:lvl8pPr indent="-299339" lvl="7" marL="36576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8pPr>
            <a:lvl9pPr indent="-299339" lvl="8" marL="41148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06" name="Shape 106"/>
        <p:cNvGrpSpPr/>
        <p:nvPr/>
      </p:nvGrpSpPr>
      <p:grpSpPr>
        <a:xfrm>
          <a:off x="0" y="0"/>
          <a:ext cx="0" cy="0"/>
          <a:chOff x="0" y="0"/>
          <a:chExt cx="0" cy="0"/>
        </a:xfrm>
      </p:grpSpPr>
      <p:sp>
        <p:nvSpPr>
          <p:cNvPr id="107" name="Google Shape;107;p54"/>
          <p:cNvSpPr txBox="1"/>
          <p:nvPr>
            <p:ph type="title"/>
          </p:nvPr>
        </p:nvSpPr>
        <p:spPr>
          <a:xfrm>
            <a:off x="755809" y="365129"/>
            <a:ext cx="946404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723"/>
              <a:buFont typeface="Calibri"/>
              <a:buNone/>
              <a:defRPr b="0" i="0" sz="2723"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 name="Google Shape;108;p54"/>
          <p:cNvSpPr txBox="1"/>
          <p:nvPr>
            <p:ph idx="1" type="body"/>
          </p:nvPr>
        </p:nvSpPr>
        <p:spPr>
          <a:xfrm>
            <a:off x="755810" y="1681163"/>
            <a:ext cx="464200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19"/>
              </a:spcBef>
              <a:spcAft>
                <a:spcPts val="0"/>
              </a:spcAft>
              <a:buClr>
                <a:schemeClr val="lt1"/>
              </a:buClr>
              <a:buSzPts val="1484"/>
              <a:buFont typeface="Arial"/>
              <a:buNone/>
              <a:defRPr b="1" i="0" sz="1484" u="none" cap="none" strike="noStrike">
                <a:solidFill>
                  <a:schemeClr val="lt1"/>
                </a:solidFill>
                <a:latin typeface="Calibri"/>
                <a:ea typeface="Calibri"/>
                <a:cs typeface="Calibri"/>
                <a:sym typeface="Calibri"/>
              </a:defRPr>
            </a:lvl1pPr>
            <a:lvl2pPr indent="-228600" lvl="1" marL="914400" marR="0" rtl="0" algn="l">
              <a:lnSpc>
                <a:spcPct val="90000"/>
              </a:lnSpc>
              <a:spcBef>
                <a:spcPts val="308"/>
              </a:spcBef>
              <a:spcAft>
                <a:spcPts val="0"/>
              </a:spcAft>
              <a:buClr>
                <a:schemeClr val="lt1"/>
              </a:buClr>
              <a:buSzPts val="1238"/>
              <a:buFont typeface="Arial"/>
              <a:buNone/>
              <a:defRPr b="1" i="0" sz="1238" u="none" cap="none" strike="noStrike">
                <a:solidFill>
                  <a:schemeClr val="lt1"/>
                </a:solidFill>
                <a:latin typeface="Calibri"/>
                <a:ea typeface="Calibri"/>
                <a:cs typeface="Calibri"/>
                <a:sym typeface="Calibri"/>
              </a:defRPr>
            </a:lvl2pPr>
            <a:lvl3pPr indent="-228600" lvl="2" marL="1371600" marR="0" rtl="0" algn="l">
              <a:lnSpc>
                <a:spcPct val="90000"/>
              </a:lnSpc>
              <a:spcBef>
                <a:spcPts val="308"/>
              </a:spcBef>
              <a:spcAft>
                <a:spcPts val="0"/>
              </a:spcAft>
              <a:buClr>
                <a:schemeClr val="lt1"/>
              </a:buClr>
              <a:buSzPts val="1114"/>
              <a:buFont typeface="Arial"/>
              <a:buNone/>
              <a:defRPr b="1" i="0" sz="1114" u="none" cap="none" strike="noStrike">
                <a:solidFill>
                  <a:schemeClr val="lt1"/>
                </a:solidFill>
                <a:latin typeface="Calibri"/>
                <a:ea typeface="Calibri"/>
                <a:cs typeface="Calibri"/>
                <a:sym typeface="Calibri"/>
              </a:defRPr>
            </a:lvl3pPr>
            <a:lvl4pPr indent="-228600" lvl="3" marL="1828800" marR="0" rtl="0" algn="l">
              <a:lnSpc>
                <a:spcPct val="90000"/>
              </a:lnSpc>
              <a:spcBef>
                <a:spcPts val="308"/>
              </a:spcBef>
              <a:spcAft>
                <a:spcPts val="0"/>
              </a:spcAft>
              <a:buClr>
                <a:schemeClr val="lt1"/>
              </a:buClr>
              <a:buSzPts val="990"/>
              <a:buFont typeface="Arial"/>
              <a:buNone/>
              <a:defRPr b="1" i="0" sz="989" u="none" cap="none" strike="noStrike">
                <a:solidFill>
                  <a:schemeClr val="lt1"/>
                </a:solidFill>
                <a:latin typeface="Calibri"/>
                <a:ea typeface="Calibri"/>
                <a:cs typeface="Calibri"/>
                <a:sym typeface="Calibri"/>
              </a:defRPr>
            </a:lvl4pPr>
            <a:lvl5pPr indent="-228600" lvl="4" marL="2286000" marR="0" rtl="0" algn="l">
              <a:lnSpc>
                <a:spcPct val="90000"/>
              </a:lnSpc>
              <a:spcBef>
                <a:spcPts val="308"/>
              </a:spcBef>
              <a:spcAft>
                <a:spcPts val="0"/>
              </a:spcAft>
              <a:buClr>
                <a:schemeClr val="lt1"/>
              </a:buClr>
              <a:buSzPts val="990"/>
              <a:buFont typeface="Arial"/>
              <a:buNone/>
              <a:defRPr b="1" i="0" sz="989" u="none" cap="none" strike="noStrike">
                <a:solidFill>
                  <a:schemeClr val="lt1"/>
                </a:solidFill>
                <a:latin typeface="Calibri"/>
                <a:ea typeface="Calibri"/>
                <a:cs typeface="Calibri"/>
                <a:sym typeface="Calibri"/>
              </a:defRPr>
            </a:lvl5pPr>
            <a:lvl6pPr indent="-228600" lvl="5" marL="2743200" marR="0" rtl="0" algn="l">
              <a:lnSpc>
                <a:spcPct val="90000"/>
              </a:lnSpc>
              <a:spcBef>
                <a:spcPts val="308"/>
              </a:spcBef>
              <a:spcAft>
                <a:spcPts val="0"/>
              </a:spcAft>
              <a:buClr>
                <a:schemeClr val="lt1"/>
              </a:buClr>
              <a:buSzPts val="990"/>
              <a:buFont typeface="Arial"/>
              <a:buNone/>
              <a:defRPr b="1" i="0" sz="989" u="none" cap="none" strike="noStrike">
                <a:solidFill>
                  <a:schemeClr val="lt1"/>
                </a:solidFill>
                <a:latin typeface="Calibri"/>
                <a:ea typeface="Calibri"/>
                <a:cs typeface="Calibri"/>
                <a:sym typeface="Calibri"/>
              </a:defRPr>
            </a:lvl6pPr>
            <a:lvl7pPr indent="-228600" lvl="6" marL="3200400" marR="0" rtl="0" algn="l">
              <a:lnSpc>
                <a:spcPct val="90000"/>
              </a:lnSpc>
              <a:spcBef>
                <a:spcPts val="308"/>
              </a:spcBef>
              <a:spcAft>
                <a:spcPts val="0"/>
              </a:spcAft>
              <a:buClr>
                <a:schemeClr val="lt1"/>
              </a:buClr>
              <a:buSzPts val="990"/>
              <a:buFont typeface="Arial"/>
              <a:buNone/>
              <a:defRPr b="1" i="0" sz="989" u="none" cap="none" strike="noStrike">
                <a:solidFill>
                  <a:schemeClr val="lt1"/>
                </a:solidFill>
                <a:latin typeface="Calibri"/>
                <a:ea typeface="Calibri"/>
                <a:cs typeface="Calibri"/>
                <a:sym typeface="Calibri"/>
              </a:defRPr>
            </a:lvl7pPr>
            <a:lvl8pPr indent="-228600" lvl="7" marL="3657600" marR="0" rtl="0" algn="l">
              <a:lnSpc>
                <a:spcPct val="90000"/>
              </a:lnSpc>
              <a:spcBef>
                <a:spcPts val="308"/>
              </a:spcBef>
              <a:spcAft>
                <a:spcPts val="0"/>
              </a:spcAft>
              <a:buClr>
                <a:schemeClr val="lt1"/>
              </a:buClr>
              <a:buSzPts val="990"/>
              <a:buFont typeface="Arial"/>
              <a:buNone/>
              <a:defRPr b="1" i="0" sz="989" u="none" cap="none" strike="noStrike">
                <a:solidFill>
                  <a:schemeClr val="lt1"/>
                </a:solidFill>
                <a:latin typeface="Calibri"/>
                <a:ea typeface="Calibri"/>
                <a:cs typeface="Calibri"/>
                <a:sym typeface="Calibri"/>
              </a:defRPr>
            </a:lvl8pPr>
            <a:lvl9pPr indent="-228600" lvl="8" marL="4114800" marR="0" rtl="0" algn="l">
              <a:lnSpc>
                <a:spcPct val="90000"/>
              </a:lnSpc>
              <a:spcBef>
                <a:spcPts val="308"/>
              </a:spcBef>
              <a:spcAft>
                <a:spcPts val="0"/>
              </a:spcAft>
              <a:buClr>
                <a:schemeClr val="lt1"/>
              </a:buClr>
              <a:buSzPts val="990"/>
              <a:buFont typeface="Arial"/>
              <a:buNone/>
              <a:defRPr b="1" i="0" sz="989" u="none" cap="none" strike="noStrike">
                <a:solidFill>
                  <a:schemeClr val="lt1"/>
                </a:solidFill>
                <a:latin typeface="Calibri"/>
                <a:ea typeface="Calibri"/>
                <a:cs typeface="Calibri"/>
                <a:sym typeface="Calibri"/>
              </a:defRPr>
            </a:lvl9pPr>
          </a:lstStyle>
          <a:p/>
        </p:txBody>
      </p:sp>
      <p:sp>
        <p:nvSpPr>
          <p:cNvPr id="109" name="Google Shape;109;p54"/>
          <p:cNvSpPr txBox="1"/>
          <p:nvPr>
            <p:ph idx="2" type="body"/>
          </p:nvPr>
        </p:nvSpPr>
        <p:spPr>
          <a:xfrm>
            <a:off x="755810" y="2505075"/>
            <a:ext cx="4642008" cy="3684588"/>
          </a:xfrm>
          <a:prstGeom prst="rect">
            <a:avLst/>
          </a:prstGeom>
          <a:noFill/>
          <a:ln>
            <a:noFill/>
          </a:ln>
        </p:spPr>
        <p:txBody>
          <a:bodyPr anchorCtr="0" anchor="t" bIns="45700" lIns="91425" spcFirstLastPara="1" rIns="91425" wrap="square" tIns="45700">
            <a:noAutofit/>
          </a:bodyPr>
          <a:lstStyle>
            <a:lvl1pPr indent="-338645" lvl="0" marL="457200" marR="0" rtl="0" algn="l">
              <a:lnSpc>
                <a:spcPct val="90000"/>
              </a:lnSpc>
              <a:spcBef>
                <a:spcPts val="619"/>
              </a:spcBef>
              <a:spcAft>
                <a:spcPts val="0"/>
              </a:spcAft>
              <a:buClr>
                <a:schemeClr val="lt1"/>
              </a:buClr>
              <a:buSzPts val="1733"/>
              <a:buFont typeface="Arial"/>
              <a:buChar char="•"/>
              <a:defRPr b="0" i="0" sz="1733" u="none" cap="none" strike="noStrike">
                <a:solidFill>
                  <a:schemeClr val="lt1"/>
                </a:solidFill>
                <a:latin typeface="Calibri"/>
                <a:ea typeface="Calibri"/>
                <a:cs typeface="Calibri"/>
                <a:sym typeface="Calibri"/>
              </a:defRPr>
            </a:lvl1pPr>
            <a:lvl2pPr indent="-322833" lvl="1" marL="914400" marR="0" rtl="0" algn="l">
              <a:lnSpc>
                <a:spcPct val="90000"/>
              </a:lnSpc>
              <a:spcBef>
                <a:spcPts val="308"/>
              </a:spcBef>
              <a:spcAft>
                <a:spcPts val="0"/>
              </a:spcAft>
              <a:buClr>
                <a:schemeClr val="lt1"/>
              </a:buClr>
              <a:buSzPts val="1484"/>
              <a:buFont typeface="Arial"/>
              <a:buChar char="•"/>
              <a:defRPr b="0" i="0" sz="1484" u="none" cap="none" strike="noStrike">
                <a:solidFill>
                  <a:schemeClr val="lt1"/>
                </a:solidFill>
                <a:latin typeface="Calibri"/>
                <a:ea typeface="Calibri"/>
                <a:cs typeface="Calibri"/>
                <a:sym typeface="Calibri"/>
              </a:defRPr>
            </a:lvl2pPr>
            <a:lvl3pPr indent="-307213" lvl="2" marL="1371600" marR="0" rtl="0" algn="l">
              <a:lnSpc>
                <a:spcPct val="90000"/>
              </a:lnSpc>
              <a:spcBef>
                <a:spcPts val="308"/>
              </a:spcBef>
              <a:spcAft>
                <a:spcPts val="0"/>
              </a:spcAft>
              <a:buClr>
                <a:schemeClr val="lt1"/>
              </a:buClr>
              <a:buSzPts val="1238"/>
              <a:buFont typeface="Arial"/>
              <a:buChar char="•"/>
              <a:defRPr b="0" i="0" sz="1238" u="none" cap="none" strike="noStrike">
                <a:solidFill>
                  <a:schemeClr val="lt1"/>
                </a:solidFill>
                <a:latin typeface="Calibri"/>
                <a:ea typeface="Calibri"/>
                <a:cs typeface="Calibri"/>
                <a:sym typeface="Calibri"/>
              </a:defRPr>
            </a:lvl3pPr>
            <a:lvl4pPr indent="-299339" lvl="3" marL="18288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4pPr>
            <a:lvl5pPr indent="-299339" lvl="4" marL="22860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5pPr>
            <a:lvl6pPr indent="-299339" lvl="5" marL="27432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6pPr>
            <a:lvl7pPr indent="-299339" lvl="6" marL="32004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7pPr>
            <a:lvl8pPr indent="-299339" lvl="7" marL="36576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8pPr>
            <a:lvl9pPr indent="-299339" lvl="8" marL="41148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9pPr>
          </a:lstStyle>
          <a:p/>
        </p:txBody>
      </p:sp>
      <p:sp>
        <p:nvSpPr>
          <p:cNvPr id="110" name="Google Shape;110;p54"/>
          <p:cNvSpPr txBox="1"/>
          <p:nvPr>
            <p:ph idx="3" type="body"/>
          </p:nvPr>
        </p:nvSpPr>
        <p:spPr>
          <a:xfrm>
            <a:off x="5554982" y="1681163"/>
            <a:ext cx="4664869"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19"/>
              </a:spcBef>
              <a:spcAft>
                <a:spcPts val="0"/>
              </a:spcAft>
              <a:buClr>
                <a:schemeClr val="lt1"/>
              </a:buClr>
              <a:buSzPts val="1484"/>
              <a:buFont typeface="Arial"/>
              <a:buNone/>
              <a:defRPr b="1" i="0" sz="1484" u="none" cap="none" strike="noStrike">
                <a:solidFill>
                  <a:schemeClr val="lt1"/>
                </a:solidFill>
                <a:latin typeface="Calibri"/>
                <a:ea typeface="Calibri"/>
                <a:cs typeface="Calibri"/>
                <a:sym typeface="Calibri"/>
              </a:defRPr>
            </a:lvl1pPr>
            <a:lvl2pPr indent="-228600" lvl="1" marL="914400" marR="0" rtl="0" algn="l">
              <a:lnSpc>
                <a:spcPct val="90000"/>
              </a:lnSpc>
              <a:spcBef>
                <a:spcPts val="308"/>
              </a:spcBef>
              <a:spcAft>
                <a:spcPts val="0"/>
              </a:spcAft>
              <a:buClr>
                <a:schemeClr val="lt1"/>
              </a:buClr>
              <a:buSzPts val="1238"/>
              <a:buFont typeface="Arial"/>
              <a:buNone/>
              <a:defRPr b="1" i="0" sz="1238" u="none" cap="none" strike="noStrike">
                <a:solidFill>
                  <a:schemeClr val="lt1"/>
                </a:solidFill>
                <a:latin typeface="Calibri"/>
                <a:ea typeface="Calibri"/>
                <a:cs typeface="Calibri"/>
                <a:sym typeface="Calibri"/>
              </a:defRPr>
            </a:lvl2pPr>
            <a:lvl3pPr indent="-228600" lvl="2" marL="1371600" marR="0" rtl="0" algn="l">
              <a:lnSpc>
                <a:spcPct val="90000"/>
              </a:lnSpc>
              <a:spcBef>
                <a:spcPts val="308"/>
              </a:spcBef>
              <a:spcAft>
                <a:spcPts val="0"/>
              </a:spcAft>
              <a:buClr>
                <a:schemeClr val="lt1"/>
              </a:buClr>
              <a:buSzPts val="1114"/>
              <a:buFont typeface="Arial"/>
              <a:buNone/>
              <a:defRPr b="1" i="0" sz="1114" u="none" cap="none" strike="noStrike">
                <a:solidFill>
                  <a:schemeClr val="lt1"/>
                </a:solidFill>
                <a:latin typeface="Calibri"/>
                <a:ea typeface="Calibri"/>
                <a:cs typeface="Calibri"/>
                <a:sym typeface="Calibri"/>
              </a:defRPr>
            </a:lvl3pPr>
            <a:lvl4pPr indent="-228600" lvl="3" marL="1828800" marR="0" rtl="0" algn="l">
              <a:lnSpc>
                <a:spcPct val="90000"/>
              </a:lnSpc>
              <a:spcBef>
                <a:spcPts val="308"/>
              </a:spcBef>
              <a:spcAft>
                <a:spcPts val="0"/>
              </a:spcAft>
              <a:buClr>
                <a:schemeClr val="lt1"/>
              </a:buClr>
              <a:buSzPts val="990"/>
              <a:buFont typeface="Arial"/>
              <a:buNone/>
              <a:defRPr b="1" i="0" sz="989" u="none" cap="none" strike="noStrike">
                <a:solidFill>
                  <a:schemeClr val="lt1"/>
                </a:solidFill>
                <a:latin typeface="Calibri"/>
                <a:ea typeface="Calibri"/>
                <a:cs typeface="Calibri"/>
                <a:sym typeface="Calibri"/>
              </a:defRPr>
            </a:lvl4pPr>
            <a:lvl5pPr indent="-228600" lvl="4" marL="2286000" marR="0" rtl="0" algn="l">
              <a:lnSpc>
                <a:spcPct val="90000"/>
              </a:lnSpc>
              <a:spcBef>
                <a:spcPts val="308"/>
              </a:spcBef>
              <a:spcAft>
                <a:spcPts val="0"/>
              </a:spcAft>
              <a:buClr>
                <a:schemeClr val="lt1"/>
              </a:buClr>
              <a:buSzPts val="990"/>
              <a:buFont typeface="Arial"/>
              <a:buNone/>
              <a:defRPr b="1" i="0" sz="989" u="none" cap="none" strike="noStrike">
                <a:solidFill>
                  <a:schemeClr val="lt1"/>
                </a:solidFill>
                <a:latin typeface="Calibri"/>
                <a:ea typeface="Calibri"/>
                <a:cs typeface="Calibri"/>
                <a:sym typeface="Calibri"/>
              </a:defRPr>
            </a:lvl5pPr>
            <a:lvl6pPr indent="-228600" lvl="5" marL="2743200" marR="0" rtl="0" algn="l">
              <a:lnSpc>
                <a:spcPct val="90000"/>
              </a:lnSpc>
              <a:spcBef>
                <a:spcPts val="308"/>
              </a:spcBef>
              <a:spcAft>
                <a:spcPts val="0"/>
              </a:spcAft>
              <a:buClr>
                <a:schemeClr val="lt1"/>
              </a:buClr>
              <a:buSzPts val="990"/>
              <a:buFont typeface="Arial"/>
              <a:buNone/>
              <a:defRPr b="1" i="0" sz="989" u="none" cap="none" strike="noStrike">
                <a:solidFill>
                  <a:schemeClr val="lt1"/>
                </a:solidFill>
                <a:latin typeface="Calibri"/>
                <a:ea typeface="Calibri"/>
                <a:cs typeface="Calibri"/>
                <a:sym typeface="Calibri"/>
              </a:defRPr>
            </a:lvl6pPr>
            <a:lvl7pPr indent="-228600" lvl="6" marL="3200400" marR="0" rtl="0" algn="l">
              <a:lnSpc>
                <a:spcPct val="90000"/>
              </a:lnSpc>
              <a:spcBef>
                <a:spcPts val="308"/>
              </a:spcBef>
              <a:spcAft>
                <a:spcPts val="0"/>
              </a:spcAft>
              <a:buClr>
                <a:schemeClr val="lt1"/>
              </a:buClr>
              <a:buSzPts val="990"/>
              <a:buFont typeface="Arial"/>
              <a:buNone/>
              <a:defRPr b="1" i="0" sz="989" u="none" cap="none" strike="noStrike">
                <a:solidFill>
                  <a:schemeClr val="lt1"/>
                </a:solidFill>
                <a:latin typeface="Calibri"/>
                <a:ea typeface="Calibri"/>
                <a:cs typeface="Calibri"/>
                <a:sym typeface="Calibri"/>
              </a:defRPr>
            </a:lvl7pPr>
            <a:lvl8pPr indent="-228600" lvl="7" marL="3657600" marR="0" rtl="0" algn="l">
              <a:lnSpc>
                <a:spcPct val="90000"/>
              </a:lnSpc>
              <a:spcBef>
                <a:spcPts val="308"/>
              </a:spcBef>
              <a:spcAft>
                <a:spcPts val="0"/>
              </a:spcAft>
              <a:buClr>
                <a:schemeClr val="lt1"/>
              </a:buClr>
              <a:buSzPts val="990"/>
              <a:buFont typeface="Arial"/>
              <a:buNone/>
              <a:defRPr b="1" i="0" sz="989" u="none" cap="none" strike="noStrike">
                <a:solidFill>
                  <a:schemeClr val="lt1"/>
                </a:solidFill>
                <a:latin typeface="Calibri"/>
                <a:ea typeface="Calibri"/>
                <a:cs typeface="Calibri"/>
                <a:sym typeface="Calibri"/>
              </a:defRPr>
            </a:lvl8pPr>
            <a:lvl9pPr indent="-228600" lvl="8" marL="4114800" marR="0" rtl="0" algn="l">
              <a:lnSpc>
                <a:spcPct val="90000"/>
              </a:lnSpc>
              <a:spcBef>
                <a:spcPts val="308"/>
              </a:spcBef>
              <a:spcAft>
                <a:spcPts val="0"/>
              </a:spcAft>
              <a:buClr>
                <a:schemeClr val="lt1"/>
              </a:buClr>
              <a:buSzPts val="990"/>
              <a:buFont typeface="Arial"/>
              <a:buNone/>
              <a:defRPr b="1" i="0" sz="989" u="none" cap="none" strike="noStrike">
                <a:solidFill>
                  <a:schemeClr val="lt1"/>
                </a:solidFill>
                <a:latin typeface="Calibri"/>
                <a:ea typeface="Calibri"/>
                <a:cs typeface="Calibri"/>
                <a:sym typeface="Calibri"/>
              </a:defRPr>
            </a:lvl9pPr>
          </a:lstStyle>
          <a:p/>
        </p:txBody>
      </p:sp>
      <p:sp>
        <p:nvSpPr>
          <p:cNvPr id="111" name="Google Shape;111;p54"/>
          <p:cNvSpPr txBox="1"/>
          <p:nvPr>
            <p:ph idx="4" type="body"/>
          </p:nvPr>
        </p:nvSpPr>
        <p:spPr>
          <a:xfrm>
            <a:off x="5554982" y="2505075"/>
            <a:ext cx="4664869" cy="3684588"/>
          </a:xfrm>
          <a:prstGeom prst="rect">
            <a:avLst/>
          </a:prstGeom>
          <a:noFill/>
          <a:ln>
            <a:noFill/>
          </a:ln>
        </p:spPr>
        <p:txBody>
          <a:bodyPr anchorCtr="0" anchor="t" bIns="45700" lIns="91425" spcFirstLastPara="1" rIns="91425" wrap="square" tIns="45700">
            <a:noAutofit/>
          </a:bodyPr>
          <a:lstStyle>
            <a:lvl1pPr indent="-338645" lvl="0" marL="457200" marR="0" rtl="0" algn="l">
              <a:lnSpc>
                <a:spcPct val="90000"/>
              </a:lnSpc>
              <a:spcBef>
                <a:spcPts val="619"/>
              </a:spcBef>
              <a:spcAft>
                <a:spcPts val="0"/>
              </a:spcAft>
              <a:buClr>
                <a:schemeClr val="lt1"/>
              </a:buClr>
              <a:buSzPts val="1733"/>
              <a:buFont typeface="Arial"/>
              <a:buChar char="•"/>
              <a:defRPr b="0" i="0" sz="1733" u="none" cap="none" strike="noStrike">
                <a:solidFill>
                  <a:schemeClr val="lt1"/>
                </a:solidFill>
                <a:latin typeface="Calibri"/>
                <a:ea typeface="Calibri"/>
                <a:cs typeface="Calibri"/>
                <a:sym typeface="Calibri"/>
              </a:defRPr>
            </a:lvl1pPr>
            <a:lvl2pPr indent="-322833" lvl="1" marL="914400" marR="0" rtl="0" algn="l">
              <a:lnSpc>
                <a:spcPct val="90000"/>
              </a:lnSpc>
              <a:spcBef>
                <a:spcPts val="308"/>
              </a:spcBef>
              <a:spcAft>
                <a:spcPts val="0"/>
              </a:spcAft>
              <a:buClr>
                <a:schemeClr val="lt1"/>
              </a:buClr>
              <a:buSzPts val="1484"/>
              <a:buFont typeface="Arial"/>
              <a:buChar char="•"/>
              <a:defRPr b="0" i="0" sz="1484" u="none" cap="none" strike="noStrike">
                <a:solidFill>
                  <a:schemeClr val="lt1"/>
                </a:solidFill>
                <a:latin typeface="Calibri"/>
                <a:ea typeface="Calibri"/>
                <a:cs typeface="Calibri"/>
                <a:sym typeface="Calibri"/>
              </a:defRPr>
            </a:lvl2pPr>
            <a:lvl3pPr indent="-307213" lvl="2" marL="1371600" marR="0" rtl="0" algn="l">
              <a:lnSpc>
                <a:spcPct val="90000"/>
              </a:lnSpc>
              <a:spcBef>
                <a:spcPts val="308"/>
              </a:spcBef>
              <a:spcAft>
                <a:spcPts val="0"/>
              </a:spcAft>
              <a:buClr>
                <a:schemeClr val="lt1"/>
              </a:buClr>
              <a:buSzPts val="1238"/>
              <a:buFont typeface="Arial"/>
              <a:buChar char="•"/>
              <a:defRPr b="0" i="0" sz="1238" u="none" cap="none" strike="noStrike">
                <a:solidFill>
                  <a:schemeClr val="lt1"/>
                </a:solidFill>
                <a:latin typeface="Calibri"/>
                <a:ea typeface="Calibri"/>
                <a:cs typeface="Calibri"/>
                <a:sym typeface="Calibri"/>
              </a:defRPr>
            </a:lvl3pPr>
            <a:lvl4pPr indent="-299339" lvl="3" marL="18288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4pPr>
            <a:lvl5pPr indent="-299339" lvl="4" marL="22860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5pPr>
            <a:lvl6pPr indent="-299339" lvl="5" marL="27432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6pPr>
            <a:lvl7pPr indent="-299339" lvl="6" marL="32004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7pPr>
            <a:lvl8pPr indent="-299339" lvl="7" marL="36576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8pPr>
            <a:lvl9pPr indent="-299339" lvl="8" marL="41148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112" name="Shape 112"/>
        <p:cNvGrpSpPr/>
        <p:nvPr/>
      </p:nvGrpSpPr>
      <p:grpSpPr>
        <a:xfrm>
          <a:off x="0" y="0"/>
          <a:ext cx="0" cy="0"/>
          <a:chOff x="0" y="0"/>
          <a:chExt cx="0" cy="0"/>
        </a:xfrm>
      </p:grpSpPr>
      <p:sp>
        <p:nvSpPr>
          <p:cNvPr id="113" name="Google Shape;113;p55"/>
          <p:cNvSpPr txBox="1"/>
          <p:nvPr>
            <p:ph type="title"/>
          </p:nvPr>
        </p:nvSpPr>
        <p:spPr>
          <a:xfrm>
            <a:off x="754380" y="365129"/>
            <a:ext cx="946404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723"/>
              <a:buFont typeface="Calibri"/>
              <a:buNone/>
              <a:defRPr b="0" i="0" sz="2723"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4" name="Google Shape;114;p55"/>
          <p:cNvSpPr txBox="1"/>
          <p:nvPr>
            <p:ph idx="12" type="sldNum"/>
          </p:nvPr>
        </p:nvSpPr>
        <p:spPr>
          <a:xfrm>
            <a:off x="9371854" y="6278280"/>
            <a:ext cx="48680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7" name="Shape 17"/>
        <p:cNvGrpSpPr/>
        <p:nvPr/>
      </p:nvGrpSpPr>
      <p:grpSpPr>
        <a:xfrm>
          <a:off x="0" y="0"/>
          <a:ext cx="0" cy="0"/>
          <a:chOff x="0" y="0"/>
          <a:chExt cx="0" cy="0"/>
        </a:xfrm>
      </p:grpSpPr>
      <p:sp>
        <p:nvSpPr>
          <p:cNvPr id="18" name="Google Shape;18;p61"/>
          <p:cNvSpPr txBox="1"/>
          <p:nvPr>
            <p:ph type="title"/>
          </p:nvPr>
        </p:nvSpPr>
        <p:spPr>
          <a:xfrm>
            <a:off x="754380" y="365128"/>
            <a:ext cx="946404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1"/>
          <p:cNvSpPr txBox="1"/>
          <p:nvPr>
            <p:ph idx="1" type="body"/>
          </p:nvPr>
        </p:nvSpPr>
        <p:spPr>
          <a:xfrm>
            <a:off x="754380" y="1825625"/>
            <a:ext cx="946404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900"/>
              </a:spcBef>
              <a:spcAft>
                <a:spcPts val="0"/>
              </a:spcAft>
              <a:buClr>
                <a:schemeClr val="dk1"/>
              </a:buClr>
              <a:buSzPts val="1800"/>
              <a:buChar char="•"/>
              <a:defRPr/>
            </a:lvl1pPr>
            <a:lvl2pPr indent="-342900" lvl="1" marL="914400" algn="l">
              <a:lnSpc>
                <a:spcPct val="90000"/>
              </a:lnSpc>
              <a:spcBef>
                <a:spcPts val="450"/>
              </a:spcBef>
              <a:spcAft>
                <a:spcPts val="0"/>
              </a:spcAft>
              <a:buClr>
                <a:schemeClr val="dk1"/>
              </a:buClr>
              <a:buSzPts val="1800"/>
              <a:buChar char="•"/>
              <a:defRPr/>
            </a:lvl2pPr>
            <a:lvl3pPr indent="-342900" lvl="2" marL="1371600" algn="l">
              <a:lnSpc>
                <a:spcPct val="90000"/>
              </a:lnSpc>
              <a:spcBef>
                <a:spcPts val="450"/>
              </a:spcBef>
              <a:spcAft>
                <a:spcPts val="0"/>
              </a:spcAft>
              <a:buClr>
                <a:schemeClr val="dk1"/>
              </a:buClr>
              <a:buSzPts val="1800"/>
              <a:buChar char="•"/>
              <a:defRPr/>
            </a:lvl3pPr>
            <a:lvl4pPr indent="-342900" lvl="3" marL="1828800" algn="l">
              <a:lnSpc>
                <a:spcPct val="90000"/>
              </a:lnSpc>
              <a:spcBef>
                <a:spcPts val="450"/>
              </a:spcBef>
              <a:spcAft>
                <a:spcPts val="0"/>
              </a:spcAft>
              <a:buClr>
                <a:schemeClr val="dk1"/>
              </a:buClr>
              <a:buSzPts val="1800"/>
              <a:buChar char="•"/>
              <a:defRPr/>
            </a:lvl4pPr>
            <a:lvl5pPr indent="-342900" lvl="4" marL="2286000" algn="l">
              <a:lnSpc>
                <a:spcPct val="90000"/>
              </a:lnSpc>
              <a:spcBef>
                <a:spcPts val="450"/>
              </a:spcBef>
              <a:spcAft>
                <a:spcPts val="0"/>
              </a:spcAft>
              <a:buClr>
                <a:schemeClr val="dk1"/>
              </a:buClr>
              <a:buSzPts val="1800"/>
              <a:buChar char="•"/>
              <a:defRPr/>
            </a:lvl5pPr>
            <a:lvl6pPr indent="-342900" lvl="5" marL="2743200" algn="l">
              <a:lnSpc>
                <a:spcPct val="90000"/>
              </a:lnSpc>
              <a:spcBef>
                <a:spcPts val="450"/>
              </a:spcBef>
              <a:spcAft>
                <a:spcPts val="0"/>
              </a:spcAft>
              <a:buClr>
                <a:schemeClr val="dk1"/>
              </a:buClr>
              <a:buSzPts val="1800"/>
              <a:buChar char="•"/>
              <a:defRPr/>
            </a:lvl6pPr>
            <a:lvl7pPr indent="-342900" lvl="6" marL="3200400" algn="l">
              <a:lnSpc>
                <a:spcPct val="90000"/>
              </a:lnSpc>
              <a:spcBef>
                <a:spcPts val="450"/>
              </a:spcBef>
              <a:spcAft>
                <a:spcPts val="0"/>
              </a:spcAft>
              <a:buClr>
                <a:schemeClr val="dk1"/>
              </a:buClr>
              <a:buSzPts val="1800"/>
              <a:buChar char="•"/>
              <a:defRPr/>
            </a:lvl7pPr>
            <a:lvl8pPr indent="-342900" lvl="7" marL="3657600" algn="l">
              <a:lnSpc>
                <a:spcPct val="90000"/>
              </a:lnSpc>
              <a:spcBef>
                <a:spcPts val="450"/>
              </a:spcBef>
              <a:spcAft>
                <a:spcPts val="0"/>
              </a:spcAft>
              <a:buClr>
                <a:schemeClr val="dk1"/>
              </a:buClr>
              <a:buSzPts val="1800"/>
              <a:buChar char="•"/>
              <a:defRPr/>
            </a:lvl8pPr>
            <a:lvl9pPr indent="-342900" lvl="8" marL="4114800" algn="l">
              <a:lnSpc>
                <a:spcPct val="90000"/>
              </a:lnSpc>
              <a:spcBef>
                <a:spcPts val="45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15" name="Shape 115"/>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16" name="Shape 116"/>
        <p:cNvGrpSpPr/>
        <p:nvPr/>
      </p:nvGrpSpPr>
      <p:grpSpPr>
        <a:xfrm>
          <a:off x="0" y="0"/>
          <a:ext cx="0" cy="0"/>
          <a:chOff x="0" y="0"/>
          <a:chExt cx="0" cy="0"/>
        </a:xfrm>
      </p:grpSpPr>
      <p:sp>
        <p:nvSpPr>
          <p:cNvPr id="117" name="Google Shape;117;p57"/>
          <p:cNvSpPr txBox="1"/>
          <p:nvPr>
            <p:ph type="title"/>
          </p:nvPr>
        </p:nvSpPr>
        <p:spPr>
          <a:xfrm>
            <a:off x="755809" y="457200"/>
            <a:ext cx="3539014"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1980"/>
              <a:buFont typeface="Calibri"/>
              <a:buNone/>
              <a:defRPr b="0" i="0" sz="1979"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8" name="Google Shape;118;p57"/>
          <p:cNvSpPr txBox="1"/>
          <p:nvPr>
            <p:ph idx="1" type="body"/>
          </p:nvPr>
        </p:nvSpPr>
        <p:spPr>
          <a:xfrm>
            <a:off x="4664870" y="987431"/>
            <a:ext cx="5554980" cy="4873625"/>
          </a:xfrm>
          <a:prstGeom prst="rect">
            <a:avLst/>
          </a:prstGeom>
          <a:noFill/>
          <a:ln>
            <a:noFill/>
          </a:ln>
        </p:spPr>
        <p:txBody>
          <a:bodyPr anchorCtr="0" anchor="t" bIns="45700" lIns="91425" spcFirstLastPara="1" rIns="91425" wrap="square" tIns="45700">
            <a:noAutofit/>
          </a:bodyPr>
          <a:lstStyle>
            <a:lvl1pPr indent="-354330" lvl="0" marL="457200" marR="0" rtl="0" algn="l">
              <a:lnSpc>
                <a:spcPct val="90000"/>
              </a:lnSpc>
              <a:spcBef>
                <a:spcPts val="619"/>
              </a:spcBef>
              <a:spcAft>
                <a:spcPts val="0"/>
              </a:spcAft>
              <a:buClr>
                <a:schemeClr val="lt1"/>
              </a:buClr>
              <a:buSzPts val="1980"/>
              <a:buFont typeface="Arial"/>
              <a:buChar char="•"/>
              <a:defRPr b="0" i="0" sz="1979" u="none" cap="none" strike="noStrike">
                <a:solidFill>
                  <a:schemeClr val="lt1"/>
                </a:solidFill>
                <a:latin typeface="Calibri"/>
                <a:ea typeface="Calibri"/>
                <a:cs typeface="Calibri"/>
                <a:sym typeface="Calibri"/>
              </a:defRPr>
            </a:lvl1pPr>
            <a:lvl2pPr indent="-338645" lvl="1" marL="914400" marR="0" rtl="0" algn="l">
              <a:lnSpc>
                <a:spcPct val="90000"/>
              </a:lnSpc>
              <a:spcBef>
                <a:spcPts val="308"/>
              </a:spcBef>
              <a:spcAft>
                <a:spcPts val="0"/>
              </a:spcAft>
              <a:buClr>
                <a:schemeClr val="lt1"/>
              </a:buClr>
              <a:buSzPts val="1733"/>
              <a:buFont typeface="Arial"/>
              <a:buChar char="•"/>
              <a:defRPr b="0" i="0" sz="1733" u="none" cap="none" strike="noStrike">
                <a:solidFill>
                  <a:schemeClr val="lt1"/>
                </a:solidFill>
                <a:latin typeface="Calibri"/>
                <a:ea typeface="Calibri"/>
                <a:cs typeface="Calibri"/>
                <a:sym typeface="Calibri"/>
              </a:defRPr>
            </a:lvl2pPr>
            <a:lvl3pPr indent="-322833" lvl="2" marL="1371600" marR="0" rtl="0" algn="l">
              <a:lnSpc>
                <a:spcPct val="90000"/>
              </a:lnSpc>
              <a:spcBef>
                <a:spcPts val="308"/>
              </a:spcBef>
              <a:spcAft>
                <a:spcPts val="0"/>
              </a:spcAft>
              <a:buClr>
                <a:schemeClr val="lt1"/>
              </a:buClr>
              <a:buSzPts val="1484"/>
              <a:buFont typeface="Arial"/>
              <a:buChar char="•"/>
              <a:defRPr b="0" i="0" sz="1484" u="none" cap="none" strike="noStrike">
                <a:solidFill>
                  <a:schemeClr val="lt1"/>
                </a:solidFill>
                <a:latin typeface="Calibri"/>
                <a:ea typeface="Calibri"/>
                <a:cs typeface="Calibri"/>
                <a:sym typeface="Calibri"/>
              </a:defRPr>
            </a:lvl3pPr>
            <a:lvl4pPr indent="-307213" lvl="3" marL="1828800" marR="0" rtl="0" algn="l">
              <a:lnSpc>
                <a:spcPct val="90000"/>
              </a:lnSpc>
              <a:spcBef>
                <a:spcPts val="308"/>
              </a:spcBef>
              <a:spcAft>
                <a:spcPts val="0"/>
              </a:spcAft>
              <a:buClr>
                <a:schemeClr val="lt1"/>
              </a:buClr>
              <a:buSzPts val="1238"/>
              <a:buFont typeface="Arial"/>
              <a:buChar char="•"/>
              <a:defRPr b="0" i="0" sz="1238" u="none" cap="none" strike="noStrike">
                <a:solidFill>
                  <a:schemeClr val="lt1"/>
                </a:solidFill>
                <a:latin typeface="Calibri"/>
                <a:ea typeface="Calibri"/>
                <a:cs typeface="Calibri"/>
                <a:sym typeface="Calibri"/>
              </a:defRPr>
            </a:lvl4pPr>
            <a:lvl5pPr indent="-307213" lvl="4" marL="2286000" marR="0" rtl="0" algn="l">
              <a:lnSpc>
                <a:spcPct val="90000"/>
              </a:lnSpc>
              <a:spcBef>
                <a:spcPts val="308"/>
              </a:spcBef>
              <a:spcAft>
                <a:spcPts val="0"/>
              </a:spcAft>
              <a:buClr>
                <a:schemeClr val="lt1"/>
              </a:buClr>
              <a:buSzPts val="1238"/>
              <a:buFont typeface="Arial"/>
              <a:buChar char="•"/>
              <a:defRPr b="0" i="0" sz="1238" u="none" cap="none" strike="noStrike">
                <a:solidFill>
                  <a:schemeClr val="lt1"/>
                </a:solidFill>
                <a:latin typeface="Calibri"/>
                <a:ea typeface="Calibri"/>
                <a:cs typeface="Calibri"/>
                <a:sym typeface="Calibri"/>
              </a:defRPr>
            </a:lvl5pPr>
            <a:lvl6pPr indent="-307213" lvl="5" marL="2743200" marR="0" rtl="0" algn="l">
              <a:lnSpc>
                <a:spcPct val="90000"/>
              </a:lnSpc>
              <a:spcBef>
                <a:spcPts val="308"/>
              </a:spcBef>
              <a:spcAft>
                <a:spcPts val="0"/>
              </a:spcAft>
              <a:buClr>
                <a:schemeClr val="lt1"/>
              </a:buClr>
              <a:buSzPts val="1238"/>
              <a:buFont typeface="Arial"/>
              <a:buChar char="•"/>
              <a:defRPr b="0" i="0" sz="1238" u="none" cap="none" strike="noStrike">
                <a:solidFill>
                  <a:schemeClr val="lt1"/>
                </a:solidFill>
                <a:latin typeface="Calibri"/>
                <a:ea typeface="Calibri"/>
                <a:cs typeface="Calibri"/>
                <a:sym typeface="Calibri"/>
              </a:defRPr>
            </a:lvl6pPr>
            <a:lvl7pPr indent="-307213" lvl="6" marL="3200400" marR="0" rtl="0" algn="l">
              <a:lnSpc>
                <a:spcPct val="90000"/>
              </a:lnSpc>
              <a:spcBef>
                <a:spcPts val="308"/>
              </a:spcBef>
              <a:spcAft>
                <a:spcPts val="0"/>
              </a:spcAft>
              <a:buClr>
                <a:schemeClr val="lt1"/>
              </a:buClr>
              <a:buSzPts val="1238"/>
              <a:buFont typeface="Arial"/>
              <a:buChar char="•"/>
              <a:defRPr b="0" i="0" sz="1238" u="none" cap="none" strike="noStrike">
                <a:solidFill>
                  <a:schemeClr val="lt1"/>
                </a:solidFill>
                <a:latin typeface="Calibri"/>
                <a:ea typeface="Calibri"/>
                <a:cs typeface="Calibri"/>
                <a:sym typeface="Calibri"/>
              </a:defRPr>
            </a:lvl7pPr>
            <a:lvl8pPr indent="-307213" lvl="7" marL="3657600" marR="0" rtl="0" algn="l">
              <a:lnSpc>
                <a:spcPct val="90000"/>
              </a:lnSpc>
              <a:spcBef>
                <a:spcPts val="308"/>
              </a:spcBef>
              <a:spcAft>
                <a:spcPts val="0"/>
              </a:spcAft>
              <a:buClr>
                <a:schemeClr val="lt1"/>
              </a:buClr>
              <a:buSzPts val="1238"/>
              <a:buFont typeface="Arial"/>
              <a:buChar char="•"/>
              <a:defRPr b="0" i="0" sz="1238" u="none" cap="none" strike="noStrike">
                <a:solidFill>
                  <a:schemeClr val="lt1"/>
                </a:solidFill>
                <a:latin typeface="Calibri"/>
                <a:ea typeface="Calibri"/>
                <a:cs typeface="Calibri"/>
                <a:sym typeface="Calibri"/>
              </a:defRPr>
            </a:lvl8pPr>
            <a:lvl9pPr indent="-307213" lvl="8" marL="4114800" marR="0" rtl="0" algn="l">
              <a:lnSpc>
                <a:spcPct val="90000"/>
              </a:lnSpc>
              <a:spcBef>
                <a:spcPts val="308"/>
              </a:spcBef>
              <a:spcAft>
                <a:spcPts val="0"/>
              </a:spcAft>
              <a:buClr>
                <a:schemeClr val="lt1"/>
              </a:buClr>
              <a:buSzPts val="1238"/>
              <a:buFont typeface="Arial"/>
              <a:buChar char="•"/>
              <a:defRPr b="0" i="0" sz="1238" u="none" cap="none" strike="noStrike">
                <a:solidFill>
                  <a:schemeClr val="lt1"/>
                </a:solidFill>
                <a:latin typeface="Calibri"/>
                <a:ea typeface="Calibri"/>
                <a:cs typeface="Calibri"/>
                <a:sym typeface="Calibri"/>
              </a:defRPr>
            </a:lvl9pPr>
          </a:lstStyle>
          <a:p/>
        </p:txBody>
      </p:sp>
      <p:sp>
        <p:nvSpPr>
          <p:cNvPr id="119" name="Google Shape;119;p57"/>
          <p:cNvSpPr txBox="1"/>
          <p:nvPr>
            <p:ph idx="2" type="body"/>
          </p:nvPr>
        </p:nvSpPr>
        <p:spPr>
          <a:xfrm>
            <a:off x="755809" y="2057400"/>
            <a:ext cx="3539014"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619"/>
              </a:spcBef>
              <a:spcAft>
                <a:spcPts val="0"/>
              </a:spcAft>
              <a:buClr>
                <a:schemeClr val="lt1"/>
              </a:buClr>
              <a:buSzPts val="990"/>
              <a:buFont typeface="Arial"/>
              <a:buNone/>
              <a:defRPr b="0" i="0" sz="989" u="none" cap="none" strike="noStrike">
                <a:solidFill>
                  <a:schemeClr val="lt1"/>
                </a:solidFill>
                <a:latin typeface="Calibri"/>
                <a:ea typeface="Calibri"/>
                <a:cs typeface="Calibri"/>
                <a:sym typeface="Calibri"/>
              </a:defRPr>
            </a:lvl1pPr>
            <a:lvl2pPr indent="-228600" lvl="1" marL="914400" marR="0" rtl="0" algn="l">
              <a:lnSpc>
                <a:spcPct val="90000"/>
              </a:lnSpc>
              <a:spcBef>
                <a:spcPts val="308"/>
              </a:spcBef>
              <a:spcAft>
                <a:spcPts val="0"/>
              </a:spcAft>
              <a:buClr>
                <a:schemeClr val="lt1"/>
              </a:buClr>
              <a:buSzPts val="866"/>
              <a:buFont typeface="Arial"/>
              <a:buNone/>
              <a:defRPr b="0" i="0" sz="866" u="none" cap="none" strike="noStrike">
                <a:solidFill>
                  <a:schemeClr val="lt1"/>
                </a:solidFill>
                <a:latin typeface="Calibri"/>
                <a:ea typeface="Calibri"/>
                <a:cs typeface="Calibri"/>
                <a:sym typeface="Calibri"/>
              </a:defRPr>
            </a:lvl2pPr>
            <a:lvl3pPr indent="-228600" lvl="2" marL="1371600" marR="0" rtl="0" algn="l">
              <a:lnSpc>
                <a:spcPct val="90000"/>
              </a:lnSpc>
              <a:spcBef>
                <a:spcPts val="308"/>
              </a:spcBef>
              <a:spcAft>
                <a:spcPts val="0"/>
              </a:spcAft>
              <a:buClr>
                <a:schemeClr val="lt1"/>
              </a:buClr>
              <a:buSzPts val="743"/>
              <a:buFont typeface="Arial"/>
              <a:buNone/>
              <a:defRPr b="0" i="0" sz="743" u="none" cap="none" strike="noStrike">
                <a:solidFill>
                  <a:schemeClr val="lt1"/>
                </a:solidFill>
                <a:latin typeface="Calibri"/>
                <a:ea typeface="Calibri"/>
                <a:cs typeface="Calibri"/>
                <a:sym typeface="Calibri"/>
              </a:defRPr>
            </a:lvl3pPr>
            <a:lvl4pPr indent="-228600" lvl="3" marL="1828800" marR="0" rtl="0" algn="l">
              <a:lnSpc>
                <a:spcPct val="90000"/>
              </a:lnSpc>
              <a:spcBef>
                <a:spcPts val="308"/>
              </a:spcBef>
              <a:spcAft>
                <a:spcPts val="0"/>
              </a:spcAft>
              <a:buClr>
                <a:schemeClr val="lt1"/>
              </a:buClr>
              <a:buSzPts val="619"/>
              <a:buFont typeface="Arial"/>
              <a:buNone/>
              <a:defRPr b="0" i="0" sz="619" u="none" cap="none" strike="noStrike">
                <a:solidFill>
                  <a:schemeClr val="lt1"/>
                </a:solidFill>
                <a:latin typeface="Calibri"/>
                <a:ea typeface="Calibri"/>
                <a:cs typeface="Calibri"/>
                <a:sym typeface="Calibri"/>
              </a:defRPr>
            </a:lvl4pPr>
            <a:lvl5pPr indent="-228600" lvl="4" marL="2286000" marR="0" rtl="0" algn="l">
              <a:lnSpc>
                <a:spcPct val="90000"/>
              </a:lnSpc>
              <a:spcBef>
                <a:spcPts val="308"/>
              </a:spcBef>
              <a:spcAft>
                <a:spcPts val="0"/>
              </a:spcAft>
              <a:buClr>
                <a:schemeClr val="lt1"/>
              </a:buClr>
              <a:buSzPts val="619"/>
              <a:buFont typeface="Arial"/>
              <a:buNone/>
              <a:defRPr b="0" i="0" sz="619" u="none" cap="none" strike="noStrike">
                <a:solidFill>
                  <a:schemeClr val="lt1"/>
                </a:solidFill>
                <a:latin typeface="Calibri"/>
                <a:ea typeface="Calibri"/>
                <a:cs typeface="Calibri"/>
                <a:sym typeface="Calibri"/>
              </a:defRPr>
            </a:lvl5pPr>
            <a:lvl6pPr indent="-228600" lvl="5" marL="2743200" marR="0" rtl="0" algn="l">
              <a:lnSpc>
                <a:spcPct val="90000"/>
              </a:lnSpc>
              <a:spcBef>
                <a:spcPts val="308"/>
              </a:spcBef>
              <a:spcAft>
                <a:spcPts val="0"/>
              </a:spcAft>
              <a:buClr>
                <a:schemeClr val="lt1"/>
              </a:buClr>
              <a:buSzPts val="619"/>
              <a:buFont typeface="Arial"/>
              <a:buNone/>
              <a:defRPr b="0" i="0" sz="619" u="none" cap="none" strike="noStrike">
                <a:solidFill>
                  <a:schemeClr val="lt1"/>
                </a:solidFill>
                <a:latin typeface="Calibri"/>
                <a:ea typeface="Calibri"/>
                <a:cs typeface="Calibri"/>
                <a:sym typeface="Calibri"/>
              </a:defRPr>
            </a:lvl6pPr>
            <a:lvl7pPr indent="-228600" lvl="6" marL="3200400" marR="0" rtl="0" algn="l">
              <a:lnSpc>
                <a:spcPct val="90000"/>
              </a:lnSpc>
              <a:spcBef>
                <a:spcPts val="308"/>
              </a:spcBef>
              <a:spcAft>
                <a:spcPts val="0"/>
              </a:spcAft>
              <a:buClr>
                <a:schemeClr val="lt1"/>
              </a:buClr>
              <a:buSzPts val="619"/>
              <a:buFont typeface="Arial"/>
              <a:buNone/>
              <a:defRPr b="0" i="0" sz="619" u="none" cap="none" strike="noStrike">
                <a:solidFill>
                  <a:schemeClr val="lt1"/>
                </a:solidFill>
                <a:latin typeface="Calibri"/>
                <a:ea typeface="Calibri"/>
                <a:cs typeface="Calibri"/>
                <a:sym typeface="Calibri"/>
              </a:defRPr>
            </a:lvl7pPr>
            <a:lvl8pPr indent="-228600" lvl="7" marL="3657600" marR="0" rtl="0" algn="l">
              <a:lnSpc>
                <a:spcPct val="90000"/>
              </a:lnSpc>
              <a:spcBef>
                <a:spcPts val="308"/>
              </a:spcBef>
              <a:spcAft>
                <a:spcPts val="0"/>
              </a:spcAft>
              <a:buClr>
                <a:schemeClr val="lt1"/>
              </a:buClr>
              <a:buSzPts val="619"/>
              <a:buFont typeface="Arial"/>
              <a:buNone/>
              <a:defRPr b="0" i="0" sz="619" u="none" cap="none" strike="noStrike">
                <a:solidFill>
                  <a:schemeClr val="lt1"/>
                </a:solidFill>
                <a:latin typeface="Calibri"/>
                <a:ea typeface="Calibri"/>
                <a:cs typeface="Calibri"/>
                <a:sym typeface="Calibri"/>
              </a:defRPr>
            </a:lvl8pPr>
            <a:lvl9pPr indent="-228600" lvl="8" marL="4114800" marR="0" rtl="0" algn="l">
              <a:lnSpc>
                <a:spcPct val="90000"/>
              </a:lnSpc>
              <a:spcBef>
                <a:spcPts val="308"/>
              </a:spcBef>
              <a:spcAft>
                <a:spcPts val="0"/>
              </a:spcAft>
              <a:buClr>
                <a:schemeClr val="lt1"/>
              </a:buClr>
              <a:buSzPts val="619"/>
              <a:buFont typeface="Arial"/>
              <a:buNone/>
              <a:defRPr b="0" i="0" sz="619" u="none" cap="none" strike="noStrike">
                <a:solidFill>
                  <a:schemeClr val="lt1"/>
                </a:solidFill>
                <a:latin typeface="Calibri"/>
                <a:ea typeface="Calibri"/>
                <a:cs typeface="Calibri"/>
                <a:sym typeface="Calibri"/>
              </a:defRPr>
            </a:lvl9pPr>
          </a:lstStyle>
          <a:p/>
        </p:txBody>
      </p:sp>
      <p:sp>
        <p:nvSpPr>
          <p:cNvPr id="120" name="Google Shape;120;p57"/>
          <p:cNvSpPr txBox="1"/>
          <p:nvPr>
            <p:ph idx="12" type="sldNum"/>
          </p:nvPr>
        </p:nvSpPr>
        <p:spPr>
          <a:xfrm>
            <a:off x="9371854" y="6278280"/>
            <a:ext cx="48680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21" name="Shape 121"/>
        <p:cNvGrpSpPr/>
        <p:nvPr/>
      </p:nvGrpSpPr>
      <p:grpSpPr>
        <a:xfrm>
          <a:off x="0" y="0"/>
          <a:ext cx="0" cy="0"/>
          <a:chOff x="0" y="0"/>
          <a:chExt cx="0" cy="0"/>
        </a:xfrm>
      </p:grpSpPr>
      <p:sp>
        <p:nvSpPr>
          <p:cNvPr id="122" name="Google Shape;122;p58"/>
          <p:cNvSpPr txBox="1"/>
          <p:nvPr>
            <p:ph type="title"/>
          </p:nvPr>
        </p:nvSpPr>
        <p:spPr>
          <a:xfrm>
            <a:off x="755809" y="457200"/>
            <a:ext cx="3539014"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1980"/>
              <a:buFont typeface="Calibri"/>
              <a:buNone/>
              <a:defRPr b="0" i="0" sz="1979"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3" name="Google Shape;123;p58"/>
          <p:cNvSpPr/>
          <p:nvPr>
            <p:ph idx="2" type="pic"/>
          </p:nvPr>
        </p:nvSpPr>
        <p:spPr>
          <a:xfrm>
            <a:off x="4664870" y="987431"/>
            <a:ext cx="5554980" cy="4873625"/>
          </a:xfrm>
          <a:prstGeom prst="rect">
            <a:avLst/>
          </a:prstGeom>
          <a:noFill/>
          <a:ln>
            <a:noFill/>
          </a:ln>
        </p:spPr>
      </p:sp>
      <p:sp>
        <p:nvSpPr>
          <p:cNvPr id="124" name="Google Shape;124;p58"/>
          <p:cNvSpPr txBox="1"/>
          <p:nvPr>
            <p:ph idx="1" type="body"/>
          </p:nvPr>
        </p:nvSpPr>
        <p:spPr>
          <a:xfrm>
            <a:off x="755809" y="2057400"/>
            <a:ext cx="3539014"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619"/>
              </a:spcBef>
              <a:spcAft>
                <a:spcPts val="0"/>
              </a:spcAft>
              <a:buClr>
                <a:schemeClr val="lt1"/>
              </a:buClr>
              <a:buSzPts val="990"/>
              <a:buFont typeface="Arial"/>
              <a:buNone/>
              <a:defRPr b="0" i="0" sz="989" u="none" cap="none" strike="noStrike">
                <a:solidFill>
                  <a:schemeClr val="lt1"/>
                </a:solidFill>
                <a:latin typeface="Calibri"/>
                <a:ea typeface="Calibri"/>
                <a:cs typeface="Calibri"/>
                <a:sym typeface="Calibri"/>
              </a:defRPr>
            </a:lvl1pPr>
            <a:lvl2pPr indent="-228600" lvl="1" marL="914400" marR="0" rtl="0" algn="l">
              <a:lnSpc>
                <a:spcPct val="90000"/>
              </a:lnSpc>
              <a:spcBef>
                <a:spcPts val="308"/>
              </a:spcBef>
              <a:spcAft>
                <a:spcPts val="0"/>
              </a:spcAft>
              <a:buClr>
                <a:schemeClr val="lt1"/>
              </a:buClr>
              <a:buSzPts val="866"/>
              <a:buFont typeface="Arial"/>
              <a:buNone/>
              <a:defRPr b="0" i="0" sz="866" u="none" cap="none" strike="noStrike">
                <a:solidFill>
                  <a:schemeClr val="lt1"/>
                </a:solidFill>
                <a:latin typeface="Calibri"/>
                <a:ea typeface="Calibri"/>
                <a:cs typeface="Calibri"/>
                <a:sym typeface="Calibri"/>
              </a:defRPr>
            </a:lvl2pPr>
            <a:lvl3pPr indent="-228600" lvl="2" marL="1371600" marR="0" rtl="0" algn="l">
              <a:lnSpc>
                <a:spcPct val="90000"/>
              </a:lnSpc>
              <a:spcBef>
                <a:spcPts val="308"/>
              </a:spcBef>
              <a:spcAft>
                <a:spcPts val="0"/>
              </a:spcAft>
              <a:buClr>
                <a:schemeClr val="lt1"/>
              </a:buClr>
              <a:buSzPts val="743"/>
              <a:buFont typeface="Arial"/>
              <a:buNone/>
              <a:defRPr b="0" i="0" sz="743" u="none" cap="none" strike="noStrike">
                <a:solidFill>
                  <a:schemeClr val="lt1"/>
                </a:solidFill>
                <a:latin typeface="Calibri"/>
                <a:ea typeface="Calibri"/>
                <a:cs typeface="Calibri"/>
                <a:sym typeface="Calibri"/>
              </a:defRPr>
            </a:lvl3pPr>
            <a:lvl4pPr indent="-228600" lvl="3" marL="1828800" marR="0" rtl="0" algn="l">
              <a:lnSpc>
                <a:spcPct val="90000"/>
              </a:lnSpc>
              <a:spcBef>
                <a:spcPts val="308"/>
              </a:spcBef>
              <a:spcAft>
                <a:spcPts val="0"/>
              </a:spcAft>
              <a:buClr>
                <a:schemeClr val="lt1"/>
              </a:buClr>
              <a:buSzPts val="619"/>
              <a:buFont typeface="Arial"/>
              <a:buNone/>
              <a:defRPr b="0" i="0" sz="619" u="none" cap="none" strike="noStrike">
                <a:solidFill>
                  <a:schemeClr val="lt1"/>
                </a:solidFill>
                <a:latin typeface="Calibri"/>
                <a:ea typeface="Calibri"/>
                <a:cs typeface="Calibri"/>
                <a:sym typeface="Calibri"/>
              </a:defRPr>
            </a:lvl4pPr>
            <a:lvl5pPr indent="-228600" lvl="4" marL="2286000" marR="0" rtl="0" algn="l">
              <a:lnSpc>
                <a:spcPct val="90000"/>
              </a:lnSpc>
              <a:spcBef>
                <a:spcPts val="308"/>
              </a:spcBef>
              <a:spcAft>
                <a:spcPts val="0"/>
              </a:spcAft>
              <a:buClr>
                <a:schemeClr val="lt1"/>
              </a:buClr>
              <a:buSzPts val="619"/>
              <a:buFont typeface="Arial"/>
              <a:buNone/>
              <a:defRPr b="0" i="0" sz="619" u="none" cap="none" strike="noStrike">
                <a:solidFill>
                  <a:schemeClr val="lt1"/>
                </a:solidFill>
                <a:latin typeface="Calibri"/>
                <a:ea typeface="Calibri"/>
                <a:cs typeface="Calibri"/>
                <a:sym typeface="Calibri"/>
              </a:defRPr>
            </a:lvl5pPr>
            <a:lvl6pPr indent="-228600" lvl="5" marL="2743200" marR="0" rtl="0" algn="l">
              <a:lnSpc>
                <a:spcPct val="90000"/>
              </a:lnSpc>
              <a:spcBef>
                <a:spcPts val="308"/>
              </a:spcBef>
              <a:spcAft>
                <a:spcPts val="0"/>
              </a:spcAft>
              <a:buClr>
                <a:schemeClr val="lt1"/>
              </a:buClr>
              <a:buSzPts val="619"/>
              <a:buFont typeface="Arial"/>
              <a:buNone/>
              <a:defRPr b="0" i="0" sz="619" u="none" cap="none" strike="noStrike">
                <a:solidFill>
                  <a:schemeClr val="lt1"/>
                </a:solidFill>
                <a:latin typeface="Calibri"/>
                <a:ea typeface="Calibri"/>
                <a:cs typeface="Calibri"/>
                <a:sym typeface="Calibri"/>
              </a:defRPr>
            </a:lvl6pPr>
            <a:lvl7pPr indent="-228600" lvl="6" marL="3200400" marR="0" rtl="0" algn="l">
              <a:lnSpc>
                <a:spcPct val="90000"/>
              </a:lnSpc>
              <a:spcBef>
                <a:spcPts val="308"/>
              </a:spcBef>
              <a:spcAft>
                <a:spcPts val="0"/>
              </a:spcAft>
              <a:buClr>
                <a:schemeClr val="lt1"/>
              </a:buClr>
              <a:buSzPts val="619"/>
              <a:buFont typeface="Arial"/>
              <a:buNone/>
              <a:defRPr b="0" i="0" sz="619" u="none" cap="none" strike="noStrike">
                <a:solidFill>
                  <a:schemeClr val="lt1"/>
                </a:solidFill>
                <a:latin typeface="Calibri"/>
                <a:ea typeface="Calibri"/>
                <a:cs typeface="Calibri"/>
                <a:sym typeface="Calibri"/>
              </a:defRPr>
            </a:lvl7pPr>
            <a:lvl8pPr indent="-228600" lvl="7" marL="3657600" marR="0" rtl="0" algn="l">
              <a:lnSpc>
                <a:spcPct val="90000"/>
              </a:lnSpc>
              <a:spcBef>
                <a:spcPts val="308"/>
              </a:spcBef>
              <a:spcAft>
                <a:spcPts val="0"/>
              </a:spcAft>
              <a:buClr>
                <a:schemeClr val="lt1"/>
              </a:buClr>
              <a:buSzPts val="619"/>
              <a:buFont typeface="Arial"/>
              <a:buNone/>
              <a:defRPr b="0" i="0" sz="619" u="none" cap="none" strike="noStrike">
                <a:solidFill>
                  <a:schemeClr val="lt1"/>
                </a:solidFill>
                <a:latin typeface="Calibri"/>
                <a:ea typeface="Calibri"/>
                <a:cs typeface="Calibri"/>
                <a:sym typeface="Calibri"/>
              </a:defRPr>
            </a:lvl8pPr>
            <a:lvl9pPr indent="-228600" lvl="8" marL="4114800" marR="0" rtl="0" algn="l">
              <a:lnSpc>
                <a:spcPct val="90000"/>
              </a:lnSpc>
              <a:spcBef>
                <a:spcPts val="308"/>
              </a:spcBef>
              <a:spcAft>
                <a:spcPts val="0"/>
              </a:spcAft>
              <a:buClr>
                <a:schemeClr val="lt1"/>
              </a:buClr>
              <a:buSzPts val="619"/>
              <a:buFont typeface="Arial"/>
              <a:buNone/>
              <a:defRPr b="0" i="0" sz="619" u="none" cap="none" strike="noStrike">
                <a:solidFill>
                  <a:schemeClr val="lt1"/>
                </a:solidFill>
                <a:latin typeface="Calibri"/>
                <a:ea typeface="Calibri"/>
                <a:cs typeface="Calibri"/>
                <a:sym typeface="Calibri"/>
              </a:defRPr>
            </a:lvl9pPr>
          </a:lstStyle>
          <a:p/>
        </p:txBody>
      </p:sp>
      <p:sp>
        <p:nvSpPr>
          <p:cNvPr id="125" name="Google Shape;125;p58"/>
          <p:cNvSpPr txBox="1"/>
          <p:nvPr>
            <p:ph idx="10" type="dt"/>
          </p:nvPr>
        </p:nvSpPr>
        <p:spPr>
          <a:xfrm>
            <a:off x="754380" y="6356356"/>
            <a:ext cx="246888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26" name="Google Shape;126;p58"/>
          <p:cNvSpPr txBox="1"/>
          <p:nvPr>
            <p:ph idx="11" type="ftr"/>
          </p:nvPr>
        </p:nvSpPr>
        <p:spPr>
          <a:xfrm>
            <a:off x="3634740" y="6356356"/>
            <a:ext cx="370332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27" name="Google Shape;127;p58"/>
          <p:cNvSpPr txBox="1"/>
          <p:nvPr>
            <p:ph idx="12" type="sldNum"/>
          </p:nvPr>
        </p:nvSpPr>
        <p:spPr>
          <a:xfrm>
            <a:off x="9371854" y="6278280"/>
            <a:ext cx="48680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128" name="Shape 128"/>
        <p:cNvGrpSpPr/>
        <p:nvPr/>
      </p:nvGrpSpPr>
      <p:grpSpPr>
        <a:xfrm>
          <a:off x="0" y="0"/>
          <a:ext cx="0" cy="0"/>
          <a:chOff x="0" y="0"/>
          <a:chExt cx="0" cy="0"/>
        </a:xfrm>
      </p:grpSpPr>
      <p:sp>
        <p:nvSpPr>
          <p:cNvPr id="129" name="Google Shape;129;p59"/>
          <p:cNvSpPr txBox="1"/>
          <p:nvPr>
            <p:ph type="title"/>
          </p:nvPr>
        </p:nvSpPr>
        <p:spPr>
          <a:xfrm>
            <a:off x="754380" y="365129"/>
            <a:ext cx="946404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723"/>
              <a:buFont typeface="Calibri"/>
              <a:buNone/>
              <a:defRPr b="0" i="0" sz="2723"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0" name="Google Shape;130;p59"/>
          <p:cNvSpPr txBox="1"/>
          <p:nvPr>
            <p:ph idx="1" type="body"/>
          </p:nvPr>
        </p:nvSpPr>
        <p:spPr>
          <a:xfrm rot="5400000">
            <a:off x="3310731" y="-730726"/>
            <a:ext cx="4351338" cy="9464040"/>
          </a:xfrm>
          <a:prstGeom prst="rect">
            <a:avLst/>
          </a:prstGeom>
          <a:noFill/>
          <a:ln>
            <a:noFill/>
          </a:ln>
        </p:spPr>
        <p:txBody>
          <a:bodyPr anchorCtr="0" anchor="t" bIns="45700" lIns="91425" spcFirstLastPara="1" rIns="91425" wrap="square" tIns="45700">
            <a:noAutofit/>
          </a:bodyPr>
          <a:lstStyle>
            <a:lvl1pPr indent="-338645" lvl="0" marL="457200" marR="0" rtl="0" algn="l">
              <a:lnSpc>
                <a:spcPct val="90000"/>
              </a:lnSpc>
              <a:spcBef>
                <a:spcPts val="619"/>
              </a:spcBef>
              <a:spcAft>
                <a:spcPts val="0"/>
              </a:spcAft>
              <a:buClr>
                <a:schemeClr val="lt1"/>
              </a:buClr>
              <a:buSzPts val="1733"/>
              <a:buFont typeface="Arial"/>
              <a:buChar char="•"/>
              <a:defRPr b="0" i="0" sz="1733" u="none" cap="none" strike="noStrike">
                <a:solidFill>
                  <a:schemeClr val="lt1"/>
                </a:solidFill>
                <a:latin typeface="Calibri"/>
                <a:ea typeface="Calibri"/>
                <a:cs typeface="Calibri"/>
                <a:sym typeface="Calibri"/>
              </a:defRPr>
            </a:lvl1pPr>
            <a:lvl2pPr indent="-322833" lvl="1" marL="914400" marR="0" rtl="0" algn="l">
              <a:lnSpc>
                <a:spcPct val="90000"/>
              </a:lnSpc>
              <a:spcBef>
                <a:spcPts val="308"/>
              </a:spcBef>
              <a:spcAft>
                <a:spcPts val="0"/>
              </a:spcAft>
              <a:buClr>
                <a:schemeClr val="lt1"/>
              </a:buClr>
              <a:buSzPts val="1484"/>
              <a:buFont typeface="Arial"/>
              <a:buChar char="•"/>
              <a:defRPr b="0" i="0" sz="1484" u="none" cap="none" strike="noStrike">
                <a:solidFill>
                  <a:schemeClr val="lt1"/>
                </a:solidFill>
                <a:latin typeface="Calibri"/>
                <a:ea typeface="Calibri"/>
                <a:cs typeface="Calibri"/>
                <a:sym typeface="Calibri"/>
              </a:defRPr>
            </a:lvl2pPr>
            <a:lvl3pPr indent="-307213" lvl="2" marL="1371600" marR="0" rtl="0" algn="l">
              <a:lnSpc>
                <a:spcPct val="90000"/>
              </a:lnSpc>
              <a:spcBef>
                <a:spcPts val="308"/>
              </a:spcBef>
              <a:spcAft>
                <a:spcPts val="0"/>
              </a:spcAft>
              <a:buClr>
                <a:schemeClr val="lt1"/>
              </a:buClr>
              <a:buSzPts val="1238"/>
              <a:buFont typeface="Arial"/>
              <a:buChar char="•"/>
              <a:defRPr b="0" i="0" sz="1238" u="none" cap="none" strike="noStrike">
                <a:solidFill>
                  <a:schemeClr val="lt1"/>
                </a:solidFill>
                <a:latin typeface="Calibri"/>
                <a:ea typeface="Calibri"/>
                <a:cs typeface="Calibri"/>
                <a:sym typeface="Calibri"/>
              </a:defRPr>
            </a:lvl3pPr>
            <a:lvl4pPr indent="-299339" lvl="3" marL="18288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4pPr>
            <a:lvl5pPr indent="-299339" lvl="4" marL="22860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5pPr>
            <a:lvl6pPr indent="-299339" lvl="5" marL="27432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6pPr>
            <a:lvl7pPr indent="-299339" lvl="6" marL="32004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7pPr>
            <a:lvl8pPr indent="-299339" lvl="7" marL="36576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8pPr>
            <a:lvl9pPr indent="-299339" lvl="8" marL="41148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9pPr>
          </a:lstStyle>
          <a:p/>
        </p:txBody>
      </p:sp>
      <p:sp>
        <p:nvSpPr>
          <p:cNvPr id="131" name="Google Shape;131;p59"/>
          <p:cNvSpPr txBox="1"/>
          <p:nvPr>
            <p:ph idx="12" type="sldNum"/>
          </p:nvPr>
        </p:nvSpPr>
        <p:spPr>
          <a:xfrm>
            <a:off x="9371854" y="6278280"/>
            <a:ext cx="48680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32" name="Shape 132"/>
        <p:cNvGrpSpPr/>
        <p:nvPr/>
      </p:nvGrpSpPr>
      <p:grpSpPr>
        <a:xfrm>
          <a:off x="0" y="0"/>
          <a:ext cx="0" cy="0"/>
          <a:chOff x="0" y="0"/>
          <a:chExt cx="0" cy="0"/>
        </a:xfrm>
      </p:grpSpPr>
      <p:sp>
        <p:nvSpPr>
          <p:cNvPr id="133" name="Google Shape;133;p60"/>
          <p:cNvSpPr txBox="1"/>
          <p:nvPr>
            <p:ph type="title"/>
          </p:nvPr>
        </p:nvSpPr>
        <p:spPr>
          <a:xfrm rot="5400000">
            <a:off x="6129498" y="2088039"/>
            <a:ext cx="5811838" cy="236601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723"/>
              <a:buFont typeface="Calibri"/>
              <a:buNone/>
              <a:defRPr b="0" i="0" sz="2723"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4" name="Google Shape;134;p60"/>
          <p:cNvSpPr txBox="1"/>
          <p:nvPr>
            <p:ph idx="1" type="body"/>
          </p:nvPr>
        </p:nvSpPr>
        <p:spPr>
          <a:xfrm rot="5400000">
            <a:off x="1328898" y="-209392"/>
            <a:ext cx="5811838" cy="6960871"/>
          </a:xfrm>
          <a:prstGeom prst="rect">
            <a:avLst/>
          </a:prstGeom>
          <a:noFill/>
          <a:ln>
            <a:noFill/>
          </a:ln>
        </p:spPr>
        <p:txBody>
          <a:bodyPr anchorCtr="0" anchor="t" bIns="45700" lIns="91425" spcFirstLastPara="1" rIns="91425" wrap="square" tIns="45700">
            <a:noAutofit/>
          </a:bodyPr>
          <a:lstStyle>
            <a:lvl1pPr indent="-338645" lvl="0" marL="457200" marR="0" rtl="0" algn="l">
              <a:lnSpc>
                <a:spcPct val="90000"/>
              </a:lnSpc>
              <a:spcBef>
                <a:spcPts val="619"/>
              </a:spcBef>
              <a:spcAft>
                <a:spcPts val="0"/>
              </a:spcAft>
              <a:buClr>
                <a:schemeClr val="lt1"/>
              </a:buClr>
              <a:buSzPts val="1733"/>
              <a:buFont typeface="Arial"/>
              <a:buChar char="•"/>
              <a:defRPr b="0" i="0" sz="1733" u="none" cap="none" strike="noStrike">
                <a:solidFill>
                  <a:schemeClr val="lt1"/>
                </a:solidFill>
                <a:latin typeface="Calibri"/>
                <a:ea typeface="Calibri"/>
                <a:cs typeface="Calibri"/>
                <a:sym typeface="Calibri"/>
              </a:defRPr>
            </a:lvl1pPr>
            <a:lvl2pPr indent="-322833" lvl="1" marL="914400" marR="0" rtl="0" algn="l">
              <a:lnSpc>
                <a:spcPct val="90000"/>
              </a:lnSpc>
              <a:spcBef>
                <a:spcPts val="308"/>
              </a:spcBef>
              <a:spcAft>
                <a:spcPts val="0"/>
              </a:spcAft>
              <a:buClr>
                <a:schemeClr val="lt1"/>
              </a:buClr>
              <a:buSzPts val="1484"/>
              <a:buFont typeface="Arial"/>
              <a:buChar char="•"/>
              <a:defRPr b="0" i="0" sz="1484" u="none" cap="none" strike="noStrike">
                <a:solidFill>
                  <a:schemeClr val="lt1"/>
                </a:solidFill>
                <a:latin typeface="Calibri"/>
                <a:ea typeface="Calibri"/>
                <a:cs typeface="Calibri"/>
                <a:sym typeface="Calibri"/>
              </a:defRPr>
            </a:lvl2pPr>
            <a:lvl3pPr indent="-307213" lvl="2" marL="1371600" marR="0" rtl="0" algn="l">
              <a:lnSpc>
                <a:spcPct val="90000"/>
              </a:lnSpc>
              <a:spcBef>
                <a:spcPts val="308"/>
              </a:spcBef>
              <a:spcAft>
                <a:spcPts val="0"/>
              </a:spcAft>
              <a:buClr>
                <a:schemeClr val="lt1"/>
              </a:buClr>
              <a:buSzPts val="1238"/>
              <a:buFont typeface="Arial"/>
              <a:buChar char="•"/>
              <a:defRPr b="0" i="0" sz="1238" u="none" cap="none" strike="noStrike">
                <a:solidFill>
                  <a:schemeClr val="lt1"/>
                </a:solidFill>
                <a:latin typeface="Calibri"/>
                <a:ea typeface="Calibri"/>
                <a:cs typeface="Calibri"/>
                <a:sym typeface="Calibri"/>
              </a:defRPr>
            </a:lvl3pPr>
            <a:lvl4pPr indent="-299339" lvl="3" marL="18288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4pPr>
            <a:lvl5pPr indent="-299339" lvl="4" marL="22860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5pPr>
            <a:lvl6pPr indent="-299339" lvl="5" marL="27432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6pPr>
            <a:lvl7pPr indent="-299339" lvl="6" marL="32004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7pPr>
            <a:lvl8pPr indent="-299339" lvl="7" marL="36576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8pPr>
            <a:lvl9pPr indent="-299339" lvl="8" marL="4114800" marR="0" rtl="0" algn="l">
              <a:lnSpc>
                <a:spcPct val="90000"/>
              </a:lnSpc>
              <a:spcBef>
                <a:spcPts val="308"/>
              </a:spcBef>
              <a:spcAft>
                <a:spcPts val="0"/>
              </a:spcAft>
              <a:buClr>
                <a:schemeClr val="lt1"/>
              </a:buClr>
              <a:buSzPts val="1114"/>
              <a:buFont typeface="Arial"/>
              <a:buChar char="•"/>
              <a:defRPr b="0" i="0" sz="1114" u="none" cap="none" strike="noStrike">
                <a:solidFill>
                  <a:schemeClr val="lt1"/>
                </a:solidFill>
                <a:latin typeface="Calibri"/>
                <a:ea typeface="Calibri"/>
                <a:cs typeface="Calibri"/>
                <a:sym typeface="Calibri"/>
              </a:defRPr>
            </a:lvl9pPr>
          </a:lstStyle>
          <a:p/>
        </p:txBody>
      </p:sp>
      <p:sp>
        <p:nvSpPr>
          <p:cNvPr id="135" name="Google Shape;135;p60"/>
          <p:cNvSpPr txBox="1"/>
          <p:nvPr>
            <p:ph idx="12" type="sldNum"/>
          </p:nvPr>
        </p:nvSpPr>
        <p:spPr>
          <a:xfrm>
            <a:off x="9371854" y="6278280"/>
            <a:ext cx="48680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39" name="Shape 139"/>
        <p:cNvGrpSpPr/>
        <p:nvPr/>
      </p:nvGrpSpPr>
      <p:grpSpPr>
        <a:xfrm>
          <a:off x="0" y="0"/>
          <a:ext cx="0" cy="0"/>
          <a:chOff x="0" y="0"/>
          <a:chExt cx="0" cy="0"/>
        </a:xfrm>
      </p:grpSpPr>
      <p:sp>
        <p:nvSpPr>
          <p:cNvPr id="140" name="Google Shape;140;p39"/>
          <p:cNvSpPr txBox="1"/>
          <p:nvPr>
            <p:ph type="ctrTitle"/>
          </p:nvPr>
        </p:nvSpPr>
        <p:spPr>
          <a:xfrm>
            <a:off x="1371600" y="1122363"/>
            <a:ext cx="82296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lt1"/>
              </a:buClr>
              <a:buSzPts val="4500"/>
              <a:buFont typeface="Calibri"/>
              <a:buNone/>
              <a:defRPr b="0" i="0" sz="45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1" name="Google Shape;141;p39"/>
          <p:cNvSpPr txBox="1"/>
          <p:nvPr>
            <p:ph idx="1" type="subTitle"/>
          </p:nvPr>
        </p:nvSpPr>
        <p:spPr>
          <a:xfrm>
            <a:off x="1371600" y="3602038"/>
            <a:ext cx="82296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75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lvl="1" marR="0" rtl="0" algn="ctr">
              <a:lnSpc>
                <a:spcPct val="90000"/>
              </a:lnSpc>
              <a:spcBef>
                <a:spcPts val="374"/>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2pPr>
            <a:lvl3pPr lvl="2" marR="0" rtl="0" algn="ctr">
              <a:lnSpc>
                <a:spcPct val="90000"/>
              </a:lnSpc>
              <a:spcBef>
                <a:spcPts val="374"/>
              </a:spcBef>
              <a:spcAft>
                <a:spcPts val="0"/>
              </a:spcAft>
              <a:buClr>
                <a:schemeClr val="lt1"/>
              </a:buClr>
              <a:buSzPts val="1350"/>
              <a:buFont typeface="Arial"/>
              <a:buNone/>
              <a:defRPr b="0" i="0" sz="1350" u="none" cap="none" strike="noStrike">
                <a:solidFill>
                  <a:schemeClr val="lt1"/>
                </a:solidFill>
                <a:latin typeface="Calibri"/>
                <a:ea typeface="Calibri"/>
                <a:cs typeface="Calibri"/>
                <a:sym typeface="Calibri"/>
              </a:defRPr>
            </a:lvl3pPr>
            <a:lvl4pPr lvl="3" marR="0" rtl="0" algn="ctr">
              <a:lnSpc>
                <a:spcPct val="90000"/>
              </a:lnSpc>
              <a:spcBef>
                <a:spcPts val="374"/>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4pPr>
            <a:lvl5pPr lvl="4" marR="0" rtl="0" algn="ctr">
              <a:lnSpc>
                <a:spcPct val="90000"/>
              </a:lnSpc>
              <a:spcBef>
                <a:spcPts val="374"/>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5pPr>
            <a:lvl6pPr lvl="5" marR="0" rtl="0" algn="ctr">
              <a:lnSpc>
                <a:spcPct val="90000"/>
              </a:lnSpc>
              <a:spcBef>
                <a:spcPts val="374"/>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6pPr>
            <a:lvl7pPr lvl="6" marR="0" rtl="0" algn="ctr">
              <a:lnSpc>
                <a:spcPct val="90000"/>
              </a:lnSpc>
              <a:spcBef>
                <a:spcPts val="374"/>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7pPr>
            <a:lvl8pPr lvl="7" marR="0" rtl="0" algn="ctr">
              <a:lnSpc>
                <a:spcPct val="90000"/>
              </a:lnSpc>
              <a:spcBef>
                <a:spcPts val="374"/>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8pPr>
            <a:lvl9pPr lvl="8" marR="0" rtl="0" algn="ctr">
              <a:lnSpc>
                <a:spcPct val="90000"/>
              </a:lnSpc>
              <a:spcBef>
                <a:spcPts val="374"/>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9pPr>
          </a:lstStyle>
          <a:p/>
        </p:txBody>
      </p:sp>
      <p:sp>
        <p:nvSpPr>
          <p:cNvPr id="142" name="Google Shape;142;p39"/>
          <p:cNvSpPr txBox="1"/>
          <p:nvPr>
            <p:ph idx="12" type="sldNum"/>
          </p:nvPr>
        </p:nvSpPr>
        <p:spPr>
          <a:xfrm>
            <a:off x="9371853" y="6278278"/>
            <a:ext cx="48680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showMasterSp="0">
  <p:cSld name="2_Title and Content">
    <p:spTree>
      <p:nvGrpSpPr>
        <p:cNvPr id="143" name="Shape 143"/>
        <p:cNvGrpSpPr/>
        <p:nvPr/>
      </p:nvGrpSpPr>
      <p:grpSpPr>
        <a:xfrm>
          <a:off x="0" y="0"/>
          <a:ext cx="0" cy="0"/>
          <a:chOff x="0" y="0"/>
          <a:chExt cx="0" cy="0"/>
        </a:xfrm>
      </p:grpSpPr>
      <p:sp>
        <p:nvSpPr>
          <p:cNvPr id="144" name="Google Shape;144;p42"/>
          <p:cNvSpPr txBox="1"/>
          <p:nvPr>
            <p:ph type="title"/>
          </p:nvPr>
        </p:nvSpPr>
        <p:spPr>
          <a:xfrm>
            <a:off x="1188720" y="289013"/>
            <a:ext cx="8961120" cy="74066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600"/>
              <a:buFont typeface="Calibri"/>
              <a:buNone/>
              <a:defRPr b="0" i="0" sz="2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5" name="Google Shape;145;p42"/>
          <p:cNvSpPr txBox="1"/>
          <p:nvPr>
            <p:ph idx="1" type="body"/>
          </p:nvPr>
        </p:nvSpPr>
        <p:spPr>
          <a:xfrm>
            <a:off x="1188720" y="1371600"/>
            <a:ext cx="8961120" cy="452628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0000"/>
              </a:lnSpc>
              <a:spcBef>
                <a:spcPts val="750"/>
              </a:spcBef>
              <a:spcAft>
                <a:spcPts val="0"/>
              </a:spcAft>
              <a:buClr>
                <a:schemeClr val="accent2"/>
              </a:buClr>
              <a:buSzPts val="2000"/>
              <a:buFont typeface="Arial"/>
              <a:buChar char="•"/>
              <a:defRPr b="0" i="0" sz="2000" u="none" cap="none" strike="noStrike">
                <a:solidFill>
                  <a:schemeClr val="lt1"/>
                </a:solidFill>
                <a:latin typeface="Calibri"/>
                <a:ea typeface="Calibri"/>
                <a:cs typeface="Calibri"/>
                <a:sym typeface="Calibri"/>
              </a:defRPr>
            </a:lvl1pPr>
            <a:lvl2pPr indent="-342900" lvl="1" marL="914400" marR="0" rtl="0" algn="l">
              <a:lnSpc>
                <a:spcPct val="110000"/>
              </a:lnSpc>
              <a:spcBef>
                <a:spcPts val="374"/>
              </a:spcBef>
              <a:spcAft>
                <a:spcPts val="0"/>
              </a:spcAft>
              <a:buClr>
                <a:schemeClr val="accent4"/>
              </a:buClr>
              <a:buSzPts val="1800"/>
              <a:buFont typeface="Arial"/>
              <a:buChar char="•"/>
              <a:defRPr b="0" i="0" sz="1800" u="none" cap="none" strike="noStrike">
                <a:solidFill>
                  <a:schemeClr val="lt1"/>
                </a:solidFill>
                <a:latin typeface="Calibri"/>
                <a:ea typeface="Calibri"/>
                <a:cs typeface="Calibri"/>
                <a:sym typeface="Calibri"/>
              </a:defRPr>
            </a:lvl2pPr>
            <a:lvl3pPr indent="-317500" lvl="2" marL="13716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3pPr>
            <a:lvl4pPr indent="-317500" lvl="3" marL="18288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4pPr>
            <a:lvl5pPr indent="-317500" lvl="4" marL="22860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46" name="Google Shape;146;p42"/>
          <p:cNvSpPr txBox="1"/>
          <p:nvPr/>
        </p:nvSpPr>
        <p:spPr>
          <a:xfrm>
            <a:off x="9784080" y="6612823"/>
            <a:ext cx="365760"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accent1"/>
                </a:solidFill>
                <a:latin typeface="Calibri"/>
                <a:ea typeface="Calibri"/>
                <a:cs typeface="Calibri"/>
                <a:sym typeface="Calibri"/>
              </a:rPr>
              <a:t>‹#›</a:t>
            </a:fld>
            <a:endParaRPr b="0" i="0" sz="900" u="none" cap="none" strike="noStrike">
              <a:solidFill>
                <a:schemeClr val="accent1"/>
              </a:solidFill>
              <a:latin typeface="Calibri"/>
              <a:ea typeface="Calibri"/>
              <a:cs typeface="Calibri"/>
              <a:sym typeface="Calibri"/>
            </a:endParaRPr>
          </a:p>
        </p:txBody>
      </p:sp>
      <p:sp>
        <p:nvSpPr>
          <p:cNvPr id="147" name="Google Shape;147;p42"/>
          <p:cNvSpPr txBox="1"/>
          <p:nvPr>
            <p:ph idx="2" type="body"/>
          </p:nvPr>
        </p:nvSpPr>
        <p:spPr>
          <a:xfrm>
            <a:off x="1188720" y="1051560"/>
            <a:ext cx="3749040" cy="2286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750"/>
              </a:spcBef>
              <a:spcAft>
                <a:spcPts val="0"/>
              </a:spcAft>
              <a:buClr>
                <a:schemeClr val="lt2"/>
              </a:buClr>
              <a:buSzPts val="900"/>
              <a:buFont typeface="Arial"/>
              <a:buNone/>
              <a:defRPr b="0" i="0" sz="900" u="none" cap="none" strike="noStrike">
                <a:solidFill>
                  <a:schemeClr val="lt2"/>
                </a:solidFill>
                <a:latin typeface="Calibri"/>
                <a:ea typeface="Calibri"/>
                <a:cs typeface="Calibri"/>
                <a:sym typeface="Calibri"/>
              </a:defRPr>
            </a:lvl1pPr>
            <a:lvl2pPr indent="-342900" lvl="1" marL="914400" marR="0" rtl="0" algn="l">
              <a:lnSpc>
                <a:spcPct val="90000"/>
              </a:lnSpc>
              <a:spcBef>
                <a:spcPts val="374"/>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4"/>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48" name="Google Shape;148;p42"/>
          <p:cNvSpPr txBox="1"/>
          <p:nvPr/>
        </p:nvSpPr>
        <p:spPr>
          <a:xfrm>
            <a:off x="9784080" y="6612823"/>
            <a:ext cx="365760"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accent1"/>
                </a:solidFill>
                <a:latin typeface="Calibri"/>
                <a:ea typeface="Calibri"/>
                <a:cs typeface="Calibri"/>
                <a:sym typeface="Calibri"/>
              </a:rPr>
              <a:t>‹#›</a:t>
            </a:fld>
            <a:endParaRPr b="0" i="0" sz="900" u="none" cap="none" strike="noStrike">
              <a:solidFill>
                <a:schemeClr val="accent1"/>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showMasterSp="0">
  <p:cSld name="3_Title and Content">
    <p:spTree>
      <p:nvGrpSpPr>
        <p:cNvPr id="149" name="Shape 149"/>
        <p:cNvGrpSpPr/>
        <p:nvPr/>
      </p:nvGrpSpPr>
      <p:grpSpPr>
        <a:xfrm>
          <a:off x="0" y="0"/>
          <a:ext cx="0" cy="0"/>
          <a:chOff x="0" y="0"/>
          <a:chExt cx="0" cy="0"/>
        </a:xfrm>
      </p:grpSpPr>
      <p:sp>
        <p:nvSpPr>
          <p:cNvPr id="150" name="Google Shape;150;p43"/>
          <p:cNvSpPr txBox="1"/>
          <p:nvPr>
            <p:ph type="title"/>
          </p:nvPr>
        </p:nvSpPr>
        <p:spPr>
          <a:xfrm>
            <a:off x="1188720" y="289013"/>
            <a:ext cx="8961120" cy="74066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600"/>
              <a:buFont typeface="Calibri"/>
              <a:buNone/>
              <a:defRPr b="0" i="0" sz="2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1" name="Google Shape;151;p43"/>
          <p:cNvSpPr txBox="1"/>
          <p:nvPr>
            <p:ph idx="1" type="body"/>
          </p:nvPr>
        </p:nvSpPr>
        <p:spPr>
          <a:xfrm>
            <a:off x="1188720" y="1371600"/>
            <a:ext cx="8961120" cy="452628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0000"/>
              </a:lnSpc>
              <a:spcBef>
                <a:spcPts val="750"/>
              </a:spcBef>
              <a:spcAft>
                <a:spcPts val="0"/>
              </a:spcAft>
              <a:buClr>
                <a:schemeClr val="accent2"/>
              </a:buClr>
              <a:buSzPts val="2000"/>
              <a:buFont typeface="Arial"/>
              <a:buChar char="•"/>
              <a:defRPr b="0" i="0" sz="2000" u="none" cap="none" strike="noStrike">
                <a:solidFill>
                  <a:schemeClr val="lt1"/>
                </a:solidFill>
                <a:latin typeface="Calibri"/>
                <a:ea typeface="Calibri"/>
                <a:cs typeface="Calibri"/>
                <a:sym typeface="Calibri"/>
              </a:defRPr>
            </a:lvl1pPr>
            <a:lvl2pPr indent="-342900" lvl="1" marL="914400" marR="0" rtl="0" algn="l">
              <a:lnSpc>
                <a:spcPct val="110000"/>
              </a:lnSpc>
              <a:spcBef>
                <a:spcPts val="374"/>
              </a:spcBef>
              <a:spcAft>
                <a:spcPts val="0"/>
              </a:spcAft>
              <a:buClr>
                <a:schemeClr val="accent4"/>
              </a:buClr>
              <a:buSzPts val="1800"/>
              <a:buFont typeface="Arial"/>
              <a:buChar char="•"/>
              <a:defRPr b="0" i="0" sz="1800" u="none" cap="none" strike="noStrike">
                <a:solidFill>
                  <a:schemeClr val="lt1"/>
                </a:solidFill>
                <a:latin typeface="Calibri"/>
                <a:ea typeface="Calibri"/>
                <a:cs typeface="Calibri"/>
                <a:sym typeface="Calibri"/>
              </a:defRPr>
            </a:lvl2pPr>
            <a:lvl3pPr indent="-317500" lvl="2" marL="13716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3pPr>
            <a:lvl4pPr indent="-317500" lvl="3" marL="18288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4pPr>
            <a:lvl5pPr indent="-317500" lvl="4" marL="22860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52" name="Google Shape;152;p43"/>
          <p:cNvSpPr txBox="1"/>
          <p:nvPr/>
        </p:nvSpPr>
        <p:spPr>
          <a:xfrm>
            <a:off x="9784080" y="6612823"/>
            <a:ext cx="365760"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accent1"/>
                </a:solidFill>
                <a:latin typeface="Calibri"/>
                <a:ea typeface="Calibri"/>
                <a:cs typeface="Calibri"/>
                <a:sym typeface="Calibri"/>
              </a:rPr>
              <a:t>‹#›</a:t>
            </a:fld>
            <a:endParaRPr b="0" i="0" sz="900" u="none" cap="none" strike="noStrike">
              <a:solidFill>
                <a:schemeClr val="accent1"/>
              </a:solidFill>
              <a:latin typeface="Calibri"/>
              <a:ea typeface="Calibri"/>
              <a:cs typeface="Calibri"/>
              <a:sym typeface="Calibri"/>
            </a:endParaRPr>
          </a:p>
        </p:txBody>
      </p:sp>
      <p:sp>
        <p:nvSpPr>
          <p:cNvPr id="153" name="Google Shape;153;p43"/>
          <p:cNvSpPr txBox="1"/>
          <p:nvPr>
            <p:ph idx="2" type="body"/>
          </p:nvPr>
        </p:nvSpPr>
        <p:spPr>
          <a:xfrm>
            <a:off x="1188720" y="1051560"/>
            <a:ext cx="3749040" cy="2286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750"/>
              </a:spcBef>
              <a:spcAft>
                <a:spcPts val="0"/>
              </a:spcAft>
              <a:buClr>
                <a:schemeClr val="lt2"/>
              </a:buClr>
              <a:buSzPts val="900"/>
              <a:buFont typeface="Arial"/>
              <a:buNone/>
              <a:defRPr b="0" i="0" sz="900" u="none" cap="none" strike="noStrike">
                <a:solidFill>
                  <a:schemeClr val="lt2"/>
                </a:solidFill>
                <a:latin typeface="Calibri"/>
                <a:ea typeface="Calibri"/>
                <a:cs typeface="Calibri"/>
                <a:sym typeface="Calibri"/>
              </a:defRPr>
            </a:lvl1pPr>
            <a:lvl2pPr indent="-342900" lvl="1" marL="914400" marR="0" rtl="0" algn="l">
              <a:lnSpc>
                <a:spcPct val="90000"/>
              </a:lnSpc>
              <a:spcBef>
                <a:spcPts val="374"/>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4"/>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54" name="Google Shape;154;p43"/>
          <p:cNvSpPr txBox="1"/>
          <p:nvPr/>
        </p:nvSpPr>
        <p:spPr>
          <a:xfrm>
            <a:off x="9784080" y="6612823"/>
            <a:ext cx="365760"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accent1"/>
                </a:solidFill>
                <a:latin typeface="Calibri"/>
                <a:ea typeface="Calibri"/>
                <a:cs typeface="Calibri"/>
                <a:sym typeface="Calibri"/>
              </a:rPr>
              <a:t>‹#›</a:t>
            </a:fld>
            <a:endParaRPr b="0" i="0" sz="900" u="none" cap="none" strike="noStrike">
              <a:solidFill>
                <a:schemeClr val="accen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showMasterSp="0">
  <p:cSld name="4_Title and Content">
    <p:spTree>
      <p:nvGrpSpPr>
        <p:cNvPr id="155" name="Shape 155"/>
        <p:cNvGrpSpPr/>
        <p:nvPr/>
      </p:nvGrpSpPr>
      <p:grpSpPr>
        <a:xfrm>
          <a:off x="0" y="0"/>
          <a:ext cx="0" cy="0"/>
          <a:chOff x="0" y="0"/>
          <a:chExt cx="0" cy="0"/>
        </a:xfrm>
      </p:grpSpPr>
      <p:sp>
        <p:nvSpPr>
          <p:cNvPr id="156" name="Google Shape;156;p44"/>
          <p:cNvSpPr txBox="1"/>
          <p:nvPr>
            <p:ph type="title"/>
          </p:nvPr>
        </p:nvSpPr>
        <p:spPr>
          <a:xfrm>
            <a:off x="1188720" y="289013"/>
            <a:ext cx="8961120" cy="74066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600"/>
              <a:buFont typeface="Calibri"/>
              <a:buNone/>
              <a:defRPr b="0" i="0" sz="2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7" name="Google Shape;157;p44"/>
          <p:cNvSpPr txBox="1"/>
          <p:nvPr>
            <p:ph idx="1" type="body"/>
          </p:nvPr>
        </p:nvSpPr>
        <p:spPr>
          <a:xfrm>
            <a:off x="1188720" y="1371600"/>
            <a:ext cx="8961120" cy="452628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0000"/>
              </a:lnSpc>
              <a:spcBef>
                <a:spcPts val="750"/>
              </a:spcBef>
              <a:spcAft>
                <a:spcPts val="0"/>
              </a:spcAft>
              <a:buClr>
                <a:schemeClr val="accent2"/>
              </a:buClr>
              <a:buSzPts val="2000"/>
              <a:buFont typeface="Arial"/>
              <a:buChar char="•"/>
              <a:defRPr b="0" i="0" sz="2000" u="none" cap="none" strike="noStrike">
                <a:solidFill>
                  <a:schemeClr val="lt1"/>
                </a:solidFill>
                <a:latin typeface="Calibri"/>
                <a:ea typeface="Calibri"/>
                <a:cs typeface="Calibri"/>
                <a:sym typeface="Calibri"/>
              </a:defRPr>
            </a:lvl1pPr>
            <a:lvl2pPr indent="-342900" lvl="1" marL="914400" marR="0" rtl="0" algn="l">
              <a:lnSpc>
                <a:spcPct val="110000"/>
              </a:lnSpc>
              <a:spcBef>
                <a:spcPts val="374"/>
              </a:spcBef>
              <a:spcAft>
                <a:spcPts val="0"/>
              </a:spcAft>
              <a:buClr>
                <a:schemeClr val="accent4"/>
              </a:buClr>
              <a:buSzPts val="1800"/>
              <a:buFont typeface="Arial"/>
              <a:buChar char="•"/>
              <a:defRPr b="0" i="0" sz="1800" u="none" cap="none" strike="noStrike">
                <a:solidFill>
                  <a:schemeClr val="lt1"/>
                </a:solidFill>
                <a:latin typeface="Calibri"/>
                <a:ea typeface="Calibri"/>
                <a:cs typeface="Calibri"/>
                <a:sym typeface="Calibri"/>
              </a:defRPr>
            </a:lvl2pPr>
            <a:lvl3pPr indent="-317500" lvl="2" marL="13716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3pPr>
            <a:lvl4pPr indent="-317500" lvl="3" marL="18288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4pPr>
            <a:lvl5pPr indent="-317500" lvl="4" marL="22860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58" name="Google Shape;158;p44"/>
          <p:cNvSpPr txBox="1"/>
          <p:nvPr/>
        </p:nvSpPr>
        <p:spPr>
          <a:xfrm>
            <a:off x="9784080" y="6612823"/>
            <a:ext cx="365760"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accent1"/>
                </a:solidFill>
                <a:latin typeface="Calibri"/>
                <a:ea typeface="Calibri"/>
                <a:cs typeface="Calibri"/>
                <a:sym typeface="Calibri"/>
              </a:rPr>
              <a:t>‹#›</a:t>
            </a:fld>
            <a:endParaRPr b="0" i="0" sz="900" u="none" cap="none" strike="noStrike">
              <a:solidFill>
                <a:schemeClr val="accent1"/>
              </a:solidFill>
              <a:latin typeface="Calibri"/>
              <a:ea typeface="Calibri"/>
              <a:cs typeface="Calibri"/>
              <a:sym typeface="Calibri"/>
            </a:endParaRPr>
          </a:p>
        </p:txBody>
      </p:sp>
      <p:sp>
        <p:nvSpPr>
          <p:cNvPr id="159" name="Google Shape;159;p44"/>
          <p:cNvSpPr txBox="1"/>
          <p:nvPr>
            <p:ph idx="2" type="body"/>
          </p:nvPr>
        </p:nvSpPr>
        <p:spPr>
          <a:xfrm>
            <a:off x="1188720" y="1051560"/>
            <a:ext cx="3749040" cy="2286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750"/>
              </a:spcBef>
              <a:spcAft>
                <a:spcPts val="0"/>
              </a:spcAft>
              <a:buClr>
                <a:schemeClr val="lt2"/>
              </a:buClr>
              <a:buSzPts val="900"/>
              <a:buFont typeface="Arial"/>
              <a:buNone/>
              <a:defRPr b="0" i="0" sz="900" u="none" cap="none" strike="noStrike">
                <a:solidFill>
                  <a:schemeClr val="lt2"/>
                </a:solidFill>
                <a:latin typeface="Calibri"/>
                <a:ea typeface="Calibri"/>
                <a:cs typeface="Calibri"/>
                <a:sym typeface="Calibri"/>
              </a:defRPr>
            </a:lvl1pPr>
            <a:lvl2pPr indent="-342900" lvl="1" marL="914400" marR="0" rtl="0" algn="l">
              <a:lnSpc>
                <a:spcPct val="90000"/>
              </a:lnSpc>
              <a:spcBef>
                <a:spcPts val="374"/>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4"/>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60" name="Google Shape;160;p44"/>
          <p:cNvSpPr txBox="1"/>
          <p:nvPr/>
        </p:nvSpPr>
        <p:spPr>
          <a:xfrm>
            <a:off x="9784080" y="6612823"/>
            <a:ext cx="365760"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accent1"/>
                </a:solidFill>
                <a:latin typeface="Calibri"/>
                <a:ea typeface="Calibri"/>
                <a:cs typeface="Calibri"/>
                <a:sym typeface="Calibri"/>
              </a:rPr>
              <a:t>‹#›</a:t>
            </a:fld>
            <a:endParaRPr b="0" i="0" sz="900" u="none" cap="none" strike="noStrike">
              <a:solidFill>
                <a:schemeClr val="accen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showMasterSp="0">
  <p:cSld name="5_Title and Content">
    <p:spTree>
      <p:nvGrpSpPr>
        <p:cNvPr id="161" name="Shape 161"/>
        <p:cNvGrpSpPr/>
        <p:nvPr/>
      </p:nvGrpSpPr>
      <p:grpSpPr>
        <a:xfrm>
          <a:off x="0" y="0"/>
          <a:ext cx="0" cy="0"/>
          <a:chOff x="0" y="0"/>
          <a:chExt cx="0" cy="0"/>
        </a:xfrm>
      </p:grpSpPr>
      <p:sp>
        <p:nvSpPr>
          <p:cNvPr id="162" name="Google Shape;162;p45"/>
          <p:cNvSpPr txBox="1"/>
          <p:nvPr>
            <p:ph type="title"/>
          </p:nvPr>
        </p:nvSpPr>
        <p:spPr>
          <a:xfrm>
            <a:off x="1188720" y="289013"/>
            <a:ext cx="8961120" cy="74066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600"/>
              <a:buFont typeface="Calibri"/>
              <a:buNone/>
              <a:defRPr b="0" i="0" sz="2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3" name="Google Shape;163;p45"/>
          <p:cNvSpPr txBox="1"/>
          <p:nvPr>
            <p:ph idx="1" type="body"/>
          </p:nvPr>
        </p:nvSpPr>
        <p:spPr>
          <a:xfrm>
            <a:off x="1188720" y="1371600"/>
            <a:ext cx="8961120" cy="452628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0000"/>
              </a:lnSpc>
              <a:spcBef>
                <a:spcPts val="750"/>
              </a:spcBef>
              <a:spcAft>
                <a:spcPts val="0"/>
              </a:spcAft>
              <a:buClr>
                <a:schemeClr val="accent2"/>
              </a:buClr>
              <a:buSzPts val="2000"/>
              <a:buFont typeface="Arial"/>
              <a:buChar char="•"/>
              <a:defRPr b="0" i="0" sz="2000" u="none" cap="none" strike="noStrike">
                <a:solidFill>
                  <a:schemeClr val="lt1"/>
                </a:solidFill>
                <a:latin typeface="Calibri"/>
                <a:ea typeface="Calibri"/>
                <a:cs typeface="Calibri"/>
                <a:sym typeface="Calibri"/>
              </a:defRPr>
            </a:lvl1pPr>
            <a:lvl2pPr indent="-342900" lvl="1" marL="914400" marR="0" rtl="0" algn="l">
              <a:lnSpc>
                <a:spcPct val="110000"/>
              </a:lnSpc>
              <a:spcBef>
                <a:spcPts val="374"/>
              </a:spcBef>
              <a:spcAft>
                <a:spcPts val="0"/>
              </a:spcAft>
              <a:buClr>
                <a:schemeClr val="accent4"/>
              </a:buClr>
              <a:buSzPts val="1800"/>
              <a:buFont typeface="Arial"/>
              <a:buChar char="•"/>
              <a:defRPr b="0" i="0" sz="1800" u="none" cap="none" strike="noStrike">
                <a:solidFill>
                  <a:schemeClr val="lt1"/>
                </a:solidFill>
                <a:latin typeface="Calibri"/>
                <a:ea typeface="Calibri"/>
                <a:cs typeface="Calibri"/>
                <a:sym typeface="Calibri"/>
              </a:defRPr>
            </a:lvl2pPr>
            <a:lvl3pPr indent="-317500" lvl="2" marL="13716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3pPr>
            <a:lvl4pPr indent="-317500" lvl="3" marL="18288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4pPr>
            <a:lvl5pPr indent="-317500" lvl="4" marL="22860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64" name="Google Shape;164;p45"/>
          <p:cNvSpPr txBox="1"/>
          <p:nvPr/>
        </p:nvSpPr>
        <p:spPr>
          <a:xfrm>
            <a:off x="9784080" y="6612823"/>
            <a:ext cx="365760"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accent1"/>
                </a:solidFill>
                <a:latin typeface="Calibri"/>
                <a:ea typeface="Calibri"/>
                <a:cs typeface="Calibri"/>
                <a:sym typeface="Calibri"/>
              </a:rPr>
              <a:t>‹#›</a:t>
            </a:fld>
            <a:endParaRPr b="0" i="0" sz="900" u="none" cap="none" strike="noStrike">
              <a:solidFill>
                <a:schemeClr val="accent1"/>
              </a:solidFill>
              <a:latin typeface="Calibri"/>
              <a:ea typeface="Calibri"/>
              <a:cs typeface="Calibri"/>
              <a:sym typeface="Calibri"/>
            </a:endParaRPr>
          </a:p>
        </p:txBody>
      </p:sp>
      <p:sp>
        <p:nvSpPr>
          <p:cNvPr id="165" name="Google Shape;165;p45"/>
          <p:cNvSpPr txBox="1"/>
          <p:nvPr>
            <p:ph idx="2" type="body"/>
          </p:nvPr>
        </p:nvSpPr>
        <p:spPr>
          <a:xfrm>
            <a:off x="1188720" y="1051560"/>
            <a:ext cx="3749040" cy="2286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750"/>
              </a:spcBef>
              <a:spcAft>
                <a:spcPts val="0"/>
              </a:spcAft>
              <a:buClr>
                <a:schemeClr val="lt2"/>
              </a:buClr>
              <a:buSzPts val="900"/>
              <a:buFont typeface="Arial"/>
              <a:buNone/>
              <a:defRPr b="0" i="0" sz="900" u="none" cap="none" strike="noStrike">
                <a:solidFill>
                  <a:schemeClr val="lt2"/>
                </a:solidFill>
                <a:latin typeface="Calibri"/>
                <a:ea typeface="Calibri"/>
                <a:cs typeface="Calibri"/>
                <a:sym typeface="Calibri"/>
              </a:defRPr>
            </a:lvl1pPr>
            <a:lvl2pPr indent="-342900" lvl="1" marL="914400" marR="0" rtl="0" algn="l">
              <a:lnSpc>
                <a:spcPct val="90000"/>
              </a:lnSpc>
              <a:spcBef>
                <a:spcPts val="374"/>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4"/>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66" name="Google Shape;166;p45"/>
          <p:cNvSpPr txBox="1"/>
          <p:nvPr/>
        </p:nvSpPr>
        <p:spPr>
          <a:xfrm>
            <a:off x="9784080" y="6612823"/>
            <a:ext cx="365760"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accent1"/>
                </a:solidFill>
                <a:latin typeface="Calibri"/>
                <a:ea typeface="Calibri"/>
                <a:cs typeface="Calibri"/>
                <a:sym typeface="Calibri"/>
              </a:rPr>
              <a:t>‹#›</a:t>
            </a:fld>
            <a:endParaRPr b="0" i="0" sz="900" u="none" cap="none" strike="noStrike">
              <a:solidFill>
                <a:schemeClr val="accen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0" name="Shape 20"/>
        <p:cNvGrpSpPr/>
        <p:nvPr/>
      </p:nvGrpSpPr>
      <p:grpSpPr>
        <a:xfrm>
          <a:off x="0" y="0"/>
          <a:ext cx="0" cy="0"/>
          <a:chOff x="0" y="0"/>
          <a:chExt cx="0" cy="0"/>
        </a:xfrm>
      </p:grpSpPr>
      <p:sp>
        <p:nvSpPr>
          <p:cNvPr id="21" name="Google Shape;21;p62"/>
          <p:cNvSpPr txBox="1"/>
          <p:nvPr>
            <p:ph type="title"/>
          </p:nvPr>
        </p:nvSpPr>
        <p:spPr>
          <a:xfrm>
            <a:off x="748666" y="1709741"/>
            <a:ext cx="946404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62"/>
          <p:cNvSpPr txBox="1"/>
          <p:nvPr>
            <p:ph idx="1" type="body"/>
          </p:nvPr>
        </p:nvSpPr>
        <p:spPr>
          <a:xfrm>
            <a:off x="748666" y="4589466"/>
            <a:ext cx="946404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900"/>
              </a:spcBef>
              <a:spcAft>
                <a:spcPts val="0"/>
              </a:spcAft>
              <a:buClr>
                <a:srgbClr val="888888"/>
              </a:buClr>
              <a:buSzPts val="2160"/>
              <a:buNone/>
              <a:defRPr sz="2160">
                <a:solidFill>
                  <a:srgbClr val="888888"/>
                </a:solidFill>
              </a:defRPr>
            </a:lvl1pPr>
            <a:lvl2pPr indent="-228600" lvl="1" marL="914400" algn="l">
              <a:lnSpc>
                <a:spcPct val="90000"/>
              </a:lnSpc>
              <a:spcBef>
                <a:spcPts val="450"/>
              </a:spcBef>
              <a:spcAft>
                <a:spcPts val="0"/>
              </a:spcAft>
              <a:buClr>
                <a:srgbClr val="888888"/>
              </a:buClr>
              <a:buSzPts val="1800"/>
              <a:buNone/>
              <a:defRPr sz="1800">
                <a:solidFill>
                  <a:srgbClr val="888888"/>
                </a:solidFill>
              </a:defRPr>
            </a:lvl2pPr>
            <a:lvl3pPr indent="-228600" lvl="2" marL="1371600" algn="l">
              <a:lnSpc>
                <a:spcPct val="90000"/>
              </a:lnSpc>
              <a:spcBef>
                <a:spcPts val="450"/>
              </a:spcBef>
              <a:spcAft>
                <a:spcPts val="0"/>
              </a:spcAft>
              <a:buClr>
                <a:srgbClr val="888888"/>
              </a:buClr>
              <a:buSzPts val="1620"/>
              <a:buNone/>
              <a:defRPr sz="1620">
                <a:solidFill>
                  <a:srgbClr val="888888"/>
                </a:solidFill>
              </a:defRPr>
            </a:lvl3pPr>
            <a:lvl4pPr indent="-228600" lvl="3" marL="1828800" algn="l">
              <a:lnSpc>
                <a:spcPct val="90000"/>
              </a:lnSpc>
              <a:spcBef>
                <a:spcPts val="450"/>
              </a:spcBef>
              <a:spcAft>
                <a:spcPts val="0"/>
              </a:spcAft>
              <a:buClr>
                <a:srgbClr val="888888"/>
              </a:buClr>
              <a:buSzPts val="1440"/>
              <a:buNone/>
              <a:defRPr sz="1440">
                <a:solidFill>
                  <a:srgbClr val="888888"/>
                </a:solidFill>
              </a:defRPr>
            </a:lvl4pPr>
            <a:lvl5pPr indent="-228600" lvl="4" marL="2286000" algn="l">
              <a:lnSpc>
                <a:spcPct val="90000"/>
              </a:lnSpc>
              <a:spcBef>
                <a:spcPts val="450"/>
              </a:spcBef>
              <a:spcAft>
                <a:spcPts val="0"/>
              </a:spcAft>
              <a:buClr>
                <a:srgbClr val="888888"/>
              </a:buClr>
              <a:buSzPts val="1440"/>
              <a:buNone/>
              <a:defRPr sz="1440">
                <a:solidFill>
                  <a:srgbClr val="888888"/>
                </a:solidFill>
              </a:defRPr>
            </a:lvl5pPr>
            <a:lvl6pPr indent="-228600" lvl="5" marL="2743200" algn="l">
              <a:lnSpc>
                <a:spcPct val="90000"/>
              </a:lnSpc>
              <a:spcBef>
                <a:spcPts val="450"/>
              </a:spcBef>
              <a:spcAft>
                <a:spcPts val="0"/>
              </a:spcAft>
              <a:buClr>
                <a:srgbClr val="888888"/>
              </a:buClr>
              <a:buSzPts val="1440"/>
              <a:buNone/>
              <a:defRPr sz="1440">
                <a:solidFill>
                  <a:srgbClr val="888888"/>
                </a:solidFill>
              </a:defRPr>
            </a:lvl6pPr>
            <a:lvl7pPr indent="-228600" lvl="6" marL="3200400" algn="l">
              <a:lnSpc>
                <a:spcPct val="90000"/>
              </a:lnSpc>
              <a:spcBef>
                <a:spcPts val="450"/>
              </a:spcBef>
              <a:spcAft>
                <a:spcPts val="0"/>
              </a:spcAft>
              <a:buClr>
                <a:srgbClr val="888888"/>
              </a:buClr>
              <a:buSzPts val="1440"/>
              <a:buNone/>
              <a:defRPr sz="1440">
                <a:solidFill>
                  <a:srgbClr val="888888"/>
                </a:solidFill>
              </a:defRPr>
            </a:lvl7pPr>
            <a:lvl8pPr indent="-228600" lvl="7" marL="3657600" algn="l">
              <a:lnSpc>
                <a:spcPct val="90000"/>
              </a:lnSpc>
              <a:spcBef>
                <a:spcPts val="450"/>
              </a:spcBef>
              <a:spcAft>
                <a:spcPts val="0"/>
              </a:spcAft>
              <a:buClr>
                <a:srgbClr val="888888"/>
              </a:buClr>
              <a:buSzPts val="1440"/>
              <a:buNone/>
              <a:defRPr sz="1440">
                <a:solidFill>
                  <a:srgbClr val="888888"/>
                </a:solidFill>
              </a:defRPr>
            </a:lvl8pPr>
            <a:lvl9pPr indent="-228600" lvl="8" marL="4114800" algn="l">
              <a:lnSpc>
                <a:spcPct val="90000"/>
              </a:lnSpc>
              <a:spcBef>
                <a:spcPts val="450"/>
              </a:spcBef>
              <a:spcAft>
                <a:spcPts val="0"/>
              </a:spcAft>
              <a:buClr>
                <a:srgbClr val="888888"/>
              </a:buClr>
              <a:buSzPts val="1440"/>
              <a:buNone/>
              <a:defRPr sz="1440">
                <a:solidFill>
                  <a:srgbClr val="888888"/>
                </a:solidFill>
              </a:defRPr>
            </a:lvl9pPr>
          </a:lstStyle>
          <a:p/>
        </p:txBody>
      </p:sp>
      <p:sp>
        <p:nvSpPr>
          <p:cNvPr id="23" name="Google Shape;23;p62"/>
          <p:cNvSpPr txBox="1"/>
          <p:nvPr>
            <p:ph idx="10" type="dt"/>
          </p:nvPr>
        </p:nvSpPr>
        <p:spPr>
          <a:xfrm>
            <a:off x="754380" y="6356353"/>
            <a:ext cx="246888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4" name="Google Shape;24;p62"/>
          <p:cNvSpPr txBox="1"/>
          <p:nvPr>
            <p:ph idx="11" type="ftr"/>
          </p:nvPr>
        </p:nvSpPr>
        <p:spPr>
          <a:xfrm>
            <a:off x="3634740" y="6356353"/>
            <a:ext cx="370332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5" name="Google Shape;25;p62"/>
          <p:cNvSpPr txBox="1"/>
          <p:nvPr>
            <p:ph idx="12" type="sldNum"/>
          </p:nvPr>
        </p:nvSpPr>
        <p:spPr>
          <a:xfrm>
            <a:off x="7749540" y="6356353"/>
            <a:ext cx="246888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spTree>
      <p:nvGrpSpPr>
        <p:cNvPr id="167" name="Shape 167"/>
        <p:cNvGrpSpPr/>
        <p:nvPr/>
      </p:nvGrpSpPr>
      <p:grpSpPr>
        <a:xfrm>
          <a:off x="0" y="0"/>
          <a:ext cx="0" cy="0"/>
          <a:chOff x="0" y="0"/>
          <a:chExt cx="0" cy="0"/>
        </a:xfrm>
      </p:grpSpPr>
      <p:sp>
        <p:nvSpPr>
          <p:cNvPr id="168" name="Google Shape;168;p46"/>
          <p:cNvSpPr txBox="1"/>
          <p:nvPr>
            <p:ph type="title"/>
          </p:nvPr>
        </p:nvSpPr>
        <p:spPr>
          <a:xfrm>
            <a:off x="1188720" y="289013"/>
            <a:ext cx="8961120" cy="74066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600"/>
              <a:buFont typeface="Calibri"/>
              <a:buNone/>
              <a:defRPr b="0" i="0" sz="2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9" name="Google Shape;169;p46"/>
          <p:cNvSpPr txBox="1"/>
          <p:nvPr>
            <p:ph idx="1" type="body"/>
          </p:nvPr>
        </p:nvSpPr>
        <p:spPr>
          <a:xfrm>
            <a:off x="1188720" y="1371600"/>
            <a:ext cx="8961120" cy="452628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0000"/>
              </a:lnSpc>
              <a:spcBef>
                <a:spcPts val="750"/>
              </a:spcBef>
              <a:spcAft>
                <a:spcPts val="0"/>
              </a:spcAft>
              <a:buClr>
                <a:schemeClr val="accent2"/>
              </a:buClr>
              <a:buSzPts val="2000"/>
              <a:buFont typeface="Arial"/>
              <a:buChar char="•"/>
              <a:defRPr b="0" i="0" sz="2000" u="none" cap="none" strike="noStrike">
                <a:solidFill>
                  <a:schemeClr val="lt1"/>
                </a:solidFill>
                <a:latin typeface="Calibri"/>
                <a:ea typeface="Calibri"/>
                <a:cs typeface="Calibri"/>
                <a:sym typeface="Calibri"/>
              </a:defRPr>
            </a:lvl1pPr>
            <a:lvl2pPr indent="-342900" lvl="1" marL="914400" marR="0" rtl="0" algn="l">
              <a:lnSpc>
                <a:spcPct val="110000"/>
              </a:lnSpc>
              <a:spcBef>
                <a:spcPts val="374"/>
              </a:spcBef>
              <a:spcAft>
                <a:spcPts val="0"/>
              </a:spcAft>
              <a:buClr>
                <a:schemeClr val="accent4"/>
              </a:buClr>
              <a:buSzPts val="1800"/>
              <a:buFont typeface="Arial"/>
              <a:buChar char="•"/>
              <a:defRPr b="0" i="0" sz="1800" u="none" cap="none" strike="noStrike">
                <a:solidFill>
                  <a:schemeClr val="lt1"/>
                </a:solidFill>
                <a:latin typeface="Calibri"/>
                <a:ea typeface="Calibri"/>
                <a:cs typeface="Calibri"/>
                <a:sym typeface="Calibri"/>
              </a:defRPr>
            </a:lvl2pPr>
            <a:lvl3pPr indent="-317500" lvl="2" marL="13716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3pPr>
            <a:lvl4pPr indent="-317500" lvl="3" marL="18288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4pPr>
            <a:lvl5pPr indent="-317500" lvl="4" marL="22860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70" name="Google Shape;170;p46"/>
          <p:cNvSpPr txBox="1"/>
          <p:nvPr/>
        </p:nvSpPr>
        <p:spPr>
          <a:xfrm>
            <a:off x="9784080" y="6612823"/>
            <a:ext cx="365760"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accent1"/>
                </a:solidFill>
                <a:latin typeface="Calibri"/>
                <a:ea typeface="Calibri"/>
                <a:cs typeface="Calibri"/>
                <a:sym typeface="Calibri"/>
              </a:rPr>
              <a:t>‹#›</a:t>
            </a:fld>
            <a:endParaRPr b="0" i="0" sz="900" u="none" cap="none" strike="noStrike">
              <a:solidFill>
                <a:schemeClr val="accent1"/>
              </a:solidFill>
              <a:latin typeface="Calibri"/>
              <a:ea typeface="Calibri"/>
              <a:cs typeface="Calibri"/>
              <a:sym typeface="Calibri"/>
            </a:endParaRPr>
          </a:p>
        </p:txBody>
      </p:sp>
      <p:sp>
        <p:nvSpPr>
          <p:cNvPr id="171" name="Google Shape;171;p46"/>
          <p:cNvSpPr txBox="1"/>
          <p:nvPr>
            <p:ph idx="2" type="body"/>
          </p:nvPr>
        </p:nvSpPr>
        <p:spPr>
          <a:xfrm>
            <a:off x="1188720" y="1051560"/>
            <a:ext cx="3749040" cy="2286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750"/>
              </a:spcBef>
              <a:spcAft>
                <a:spcPts val="0"/>
              </a:spcAft>
              <a:buClr>
                <a:schemeClr val="lt2"/>
              </a:buClr>
              <a:buSzPts val="900"/>
              <a:buFont typeface="Arial"/>
              <a:buNone/>
              <a:defRPr b="0" i="0" sz="900" u="none" cap="none" strike="noStrike">
                <a:solidFill>
                  <a:schemeClr val="lt2"/>
                </a:solidFill>
                <a:latin typeface="Calibri"/>
                <a:ea typeface="Calibri"/>
                <a:cs typeface="Calibri"/>
                <a:sym typeface="Calibri"/>
              </a:defRPr>
            </a:lvl1pPr>
            <a:lvl2pPr indent="-342900" lvl="1" marL="914400" marR="0" rtl="0" algn="l">
              <a:lnSpc>
                <a:spcPct val="90000"/>
              </a:lnSpc>
              <a:spcBef>
                <a:spcPts val="374"/>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4"/>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72" name="Google Shape;172;p46"/>
          <p:cNvSpPr txBox="1"/>
          <p:nvPr/>
        </p:nvSpPr>
        <p:spPr>
          <a:xfrm>
            <a:off x="9784080" y="6612823"/>
            <a:ext cx="365760"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accent1"/>
                </a:solidFill>
                <a:latin typeface="Calibri"/>
                <a:ea typeface="Calibri"/>
                <a:cs typeface="Calibri"/>
                <a:sym typeface="Calibri"/>
              </a:rPr>
              <a:t>‹#›</a:t>
            </a:fld>
            <a:endParaRPr b="0" i="0" sz="900" u="none" cap="none" strike="noStrike">
              <a:solidFill>
                <a:schemeClr val="accen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showMasterSp="0">
  <p:cSld name="6_Title and Content">
    <p:spTree>
      <p:nvGrpSpPr>
        <p:cNvPr id="173" name="Shape 173"/>
        <p:cNvGrpSpPr/>
        <p:nvPr/>
      </p:nvGrpSpPr>
      <p:grpSpPr>
        <a:xfrm>
          <a:off x="0" y="0"/>
          <a:ext cx="0" cy="0"/>
          <a:chOff x="0" y="0"/>
          <a:chExt cx="0" cy="0"/>
        </a:xfrm>
      </p:grpSpPr>
      <p:sp>
        <p:nvSpPr>
          <p:cNvPr id="174" name="Google Shape;174;p47"/>
          <p:cNvSpPr txBox="1"/>
          <p:nvPr>
            <p:ph type="title"/>
          </p:nvPr>
        </p:nvSpPr>
        <p:spPr>
          <a:xfrm>
            <a:off x="1188720" y="289013"/>
            <a:ext cx="8961120" cy="74066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600"/>
              <a:buFont typeface="Calibri"/>
              <a:buNone/>
              <a:defRPr b="0" i="0" sz="2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47"/>
          <p:cNvSpPr txBox="1"/>
          <p:nvPr>
            <p:ph idx="1" type="body"/>
          </p:nvPr>
        </p:nvSpPr>
        <p:spPr>
          <a:xfrm>
            <a:off x="1188720" y="1371600"/>
            <a:ext cx="8961120" cy="452628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0000"/>
              </a:lnSpc>
              <a:spcBef>
                <a:spcPts val="750"/>
              </a:spcBef>
              <a:spcAft>
                <a:spcPts val="0"/>
              </a:spcAft>
              <a:buClr>
                <a:schemeClr val="accent2"/>
              </a:buClr>
              <a:buSzPts val="2000"/>
              <a:buFont typeface="Arial"/>
              <a:buChar char="•"/>
              <a:defRPr b="0" i="0" sz="2000" u="none" cap="none" strike="noStrike">
                <a:solidFill>
                  <a:schemeClr val="lt1"/>
                </a:solidFill>
                <a:latin typeface="Calibri"/>
                <a:ea typeface="Calibri"/>
                <a:cs typeface="Calibri"/>
                <a:sym typeface="Calibri"/>
              </a:defRPr>
            </a:lvl1pPr>
            <a:lvl2pPr indent="-342900" lvl="1" marL="914400" marR="0" rtl="0" algn="l">
              <a:lnSpc>
                <a:spcPct val="110000"/>
              </a:lnSpc>
              <a:spcBef>
                <a:spcPts val="374"/>
              </a:spcBef>
              <a:spcAft>
                <a:spcPts val="0"/>
              </a:spcAft>
              <a:buClr>
                <a:schemeClr val="accent4"/>
              </a:buClr>
              <a:buSzPts val="1800"/>
              <a:buFont typeface="Arial"/>
              <a:buChar char="•"/>
              <a:defRPr b="0" i="0" sz="1800" u="none" cap="none" strike="noStrike">
                <a:solidFill>
                  <a:schemeClr val="lt1"/>
                </a:solidFill>
                <a:latin typeface="Calibri"/>
                <a:ea typeface="Calibri"/>
                <a:cs typeface="Calibri"/>
                <a:sym typeface="Calibri"/>
              </a:defRPr>
            </a:lvl2pPr>
            <a:lvl3pPr indent="-317500" lvl="2" marL="13716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3pPr>
            <a:lvl4pPr indent="-317500" lvl="3" marL="18288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4pPr>
            <a:lvl5pPr indent="-317500" lvl="4" marL="22860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76" name="Google Shape;176;p47"/>
          <p:cNvSpPr txBox="1"/>
          <p:nvPr/>
        </p:nvSpPr>
        <p:spPr>
          <a:xfrm>
            <a:off x="9784080" y="6612823"/>
            <a:ext cx="365760"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accent1"/>
                </a:solidFill>
                <a:latin typeface="Calibri"/>
                <a:ea typeface="Calibri"/>
                <a:cs typeface="Calibri"/>
                <a:sym typeface="Calibri"/>
              </a:rPr>
              <a:t>‹#›</a:t>
            </a:fld>
            <a:endParaRPr b="0" i="0" sz="900" u="none" cap="none" strike="noStrike">
              <a:solidFill>
                <a:schemeClr val="accent1"/>
              </a:solidFill>
              <a:latin typeface="Calibri"/>
              <a:ea typeface="Calibri"/>
              <a:cs typeface="Calibri"/>
              <a:sym typeface="Calibri"/>
            </a:endParaRPr>
          </a:p>
        </p:txBody>
      </p:sp>
      <p:sp>
        <p:nvSpPr>
          <p:cNvPr id="177" name="Google Shape;177;p47"/>
          <p:cNvSpPr txBox="1"/>
          <p:nvPr>
            <p:ph idx="2" type="body"/>
          </p:nvPr>
        </p:nvSpPr>
        <p:spPr>
          <a:xfrm>
            <a:off x="1188720" y="1051560"/>
            <a:ext cx="3749040" cy="2286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750"/>
              </a:spcBef>
              <a:spcAft>
                <a:spcPts val="0"/>
              </a:spcAft>
              <a:buClr>
                <a:schemeClr val="lt2"/>
              </a:buClr>
              <a:buSzPts val="900"/>
              <a:buFont typeface="Arial"/>
              <a:buNone/>
              <a:defRPr b="0" i="0" sz="900" u="none" cap="none" strike="noStrike">
                <a:solidFill>
                  <a:schemeClr val="lt2"/>
                </a:solidFill>
                <a:latin typeface="Calibri"/>
                <a:ea typeface="Calibri"/>
                <a:cs typeface="Calibri"/>
                <a:sym typeface="Calibri"/>
              </a:defRPr>
            </a:lvl1pPr>
            <a:lvl2pPr indent="-342900" lvl="1" marL="914400" marR="0" rtl="0" algn="l">
              <a:lnSpc>
                <a:spcPct val="90000"/>
              </a:lnSpc>
              <a:spcBef>
                <a:spcPts val="374"/>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4"/>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78" name="Google Shape;178;p47"/>
          <p:cNvSpPr txBox="1"/>
          <p:nvPr/>
        </p:nvSpPr>
        <p:spPr>
          <a:xfrm>
            <a:off x="9784080" y="6612823"/>
            <a:ext cx="365760"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accent1"/>
                </a:solidFill>
                <a:latin typeface="Calibri"/>
                <a:ea typeface="Calibri"/>
                <a:cs typeface="Calibri"/>
                <a:sym typeface="Calibri"/>
              </a:rPr>
              <a:t>‹#›</a:t>
            </a:fld>
            <a:endParaRPr b="0" i="0" sz="900" u="none" cap="none" strike="noStrike">
              <a:solidFill>
                <a:schemeClr val="accent1"/>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showMasterSp="0">
  <p:cSld name="7_Title and Content">
    <p:spTree>
      <p:nvGrpSpPr>
        <p:cNvPr id="179" name="Shape 179"/>
        <p:cNvGrpSpPr/>
        <p:nvPr/>
      </p:nvGrpSpPr>
      <p:grpSpPr>
        <a:xfrm>
          <a:off x="0" y="0"/>
          <a:ext cx="0" cy="0"/>
          <a:chOff x="0" y="0"/>
          <a:chExt cx="0" cy="0"/>
        </a:xfrm>
      </p:grpSpPr>
      <p:sp>
        <p:nvSpPr>
          <p:cNvPr id="180" name="Google Shape;180;p48"/>
          <p:cNvSpPr txBox="1"/>
          <p:nvPr>
            <p:ph type="title"/>
          </p:nvPr>
        </p:nvSpPr>
        <p:spPr>
          <a:xfrm>
            <a:off x="1188720" y="289013"/>
            <a:ext cx="8961120" cy="74066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600"/>
              <a:buFont typeface="Calibri"/>
              <a:buNone/>
              <a:defRPr b="0" i="0" sz="2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1" name="Google Shape;181;p48"/>
          <p:cNvSpPr txBox="1"/>
          <p:nvPr>
            <p:ph idx="1" type="body"/>
          </p:nvPr>
        </p:nvSpPr>
        <p:spPr>
          <a:xfrm>
            <a:off x="1188720" y="1371600"/>
            <a:ext cx="8961120" cy="452628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0000"/>
              </a:lnSpc>
              <a:spcBef>
                <a:spcPts val="750"/>
              </a:spcBef>
              <a:spcAft>
                <a:spcPts val="0"/>
              </a:spcAft>
              <a:buClr>
                <a:schemeClr val="accent2"/>
              </a:buClr>
              <a:buSzPts val="2000"/>
              <a:buFont typeface="Arial"/>
              <a:buChar char="•"/>
              <a:defRPr b="0" i="0" sz="2000" u="none" cap="none" strike="noStrike">
                <a:solidFill>
                  <a:schemeClr val="lt1"/>
                </a:solidFill>
                <a:latin typeface="Calibri"/>
                <a:ea typeface="Calibri"/>
                <a:cs typeface="Calibri"/>
                <a:sym typeface="Calibri"/>
              </a:defRPr>
            </a:lvl1pPr>
            <a:lvl2pPr indent="-342900" lvl="1" marL="914400" marR="0" rtl="0" algn="l">
              <a:lnSpc>
                <a:spcPct val="110000"/>
              </a:lnSpc>
              <a:spcBef>
                <a:spcPts val="374"/>
              </a:spcBef>
              <a:spcAft>
                <a:spcPts val="0"/>
              </a:spcAft>
              <a:buClr>
                <a:schemeClr val="accent4"/>
              </a:buClr>
              <a:buSzPts val="1800"/>
              <a:buFont typeface="Arial"/>
              <a:buChar char="•"/>
              <a:defRPr b="0" i="0" sz="1800" u="none" cap="none" strike="noStrike">
                <a:solidFill>
                  <a:schemeClr val="lt1"/>
                </a:solidFill>
                <a:latin typeface="Calibri"/>
                <a:ea typeface="Calibri"/>
                <a:cs typeface="Calibri"/>
                <a:sym typeface="Calibri"/>
              </a:defRPr>
            </a:lvl2pPr>
            <a:lvl3pPr indent="-317500" lvl="2" marL="13716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3pPr>
            <a:lvl4pPr indent="-317500" lvl="3" marL="18288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4pPr>
            <a:lvl5pPr indent="-317500" lvl="4" marL="22860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82" name="Google Shape;182;p48"/>
          <p:cNvSpPr txBox="1"/>
          <p:nvPr/>
        </p:nvSpPr>
        <p:spPr>
          <a:xfrm>
            <a:off x="9784080" y="6612823"/>
            <a:ext cx="365760"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accent1"/>
                </a:solidFill>
                <a:latin typeface="Calibri"/>
                <a:ea typeface="Calibri"/>
                <a:cs typeface="Calibri"/>
                <a:sym typeface="Calibri"/>
              </a:rPr>
              <a:t>‹#›</a:t>
            </a:fld>
            <a:endParaRPr b="0" i="0" sz="900" u="none" cap="none" strike="noStrike">
              <a:solidFill>
                <a:schemeClr val="accent1"/>
              </a:solidFill>
              <a:latin typeface="Calibri"/>
              <a:ea typeface="Calibri"/>
              <a:cs typeface="Calibri"/>
              <a:sym typeface="Calibri"/>
            </a:endParaRPr>
          </a:p>
        </p:txBody>
      </p:sp>
      <p:sp>
        <p:nvSpPr>
          <p:cNvPr id="183" name="Google Shape;183;p48"/>
          <p:cNvSpPr txBox="1"/>
          <p:nvPr>
            <p:ph idx="2" type="body"/>
          </p:nvPr>
        </p:nvSpPr>
        <p:spPr>
          <a:xfrm>
            <a:off x="1188720" y="1051560"/>
            <a:ext cx="3749040" cy="2286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750"/>
              </a:spcBef>
              <a:spcAft>
                <a:spcPts val="0"/>
              </a:spcAft>
              <a:buClr>
                <a:schemeClr val="lt2"/>
              </a:buClr>
              <a:buSzPts val="900"/>
              <a:buFont typeface="Arial"/>
              <a:buNone/>
              <a:defRPr b="0" i="0" sz="900" u="none" cap="none" strike="noStrike">
                <a:solidFill>
                  <a:schemeClr val="lt2"/>
                </a:solidFill>
                <a:latin typeface="Calibri"/>
                <a:ea typeface="Calibri"/>
                <a:cs typeface="Calibri"/>
                <a:sym typeface="Calibri"/>
              </a:defRPr>
            </a:lvl1pPr>
            <a:lvl2pPr indent="-342900" lvl="1" marL="914400" marR="0" rtl="0" algn="l">
              <a:lnSpc>
                <a:spcPct val="90000"/>
              </a:lnSpc>
              <a:spcBef>
                <a:spcPts val="374"/>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4"/>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84" name="Google Shape;184;p48"/>
          <p:cNvSpPr txBox="1"/>
          <p:nvPr/>
        </p:nvSpPr>
        <p:spPr>
          <a:xfrm>
            <a:off x="9784080" y="6612823"/>
            <a:ext cx="365760"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accent1"/>
                </a:solidFill>
                <a:latin typeface="Calibri"/>
                <a:ea typeface="Calibri"/>
                <a:cs typeface="Calibri"/>
                <a:sym typeface="Calibri"/>
              </a:rPr>
              <a:t>‹#›</a:t>
            </a:fld>
            <a:endParaRPr b="0" i="0" sz="900" u="none" cap="none" strike="noStrike">
              <a:solidFill>
                <a:schemeClr val="accent1"/>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showMasterSp="0">
  <p:cSld name="8_Title and Content">
    <p:spTree>
      <p:nvGrpSpPr>
        <p:cNvPr id="185" name="Shape 185"/>
        <p:cNvGrpSpPr/>
        <p:nvPr/>
      </p:nvGrpSpPr>
      <p:grpSpPr>
        <a:xfrm>
          <a:off x="0" y="0"/>
          <a:ext cx="0" cy="0"/>
          <a:chOff x="0" y="0"/>
          <a:chExt cx="0" cy="0"/>
        </a:xfrm>
      </p:grpSpPr>
      <p:sp>
        <p:nvSpPr>
          <p:cNvPr id="186" name="Google Shape;186;p49"/>
          <p:cNvSpPr txBox="1"/>
          <p:nvPr>
            <p:ph type="title"/>
          </p:nvPr>
        </p:nvSpPr>
        <p:spPr>
          <a:xfrm>
            <a:off x="1188720" y="289013"/>
            <a:ext cx="8961120" cy="74066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600"/>
              <a:buFont typeface="Calibri"/>
              <a:buNone/>
              <a:defRPr b="0" i="0" sz="2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7" name="Google Shape;187;p49"/>
          <p:cNvSpPr txBox="1"/>
          <p:nvPr>
            <p:ph idx="1" type="body"/>
          </p:nvPr>
        </p:nvSpPr>
        <p:spPr>
          <a:xfrm>
            <a:off x="1188720" y="1371600"/>
            <a:ext cx="8961120" cy="452628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0000"/>
              </a:lnSpc>
              <a:spcBef>
                <a:spcPts val="750"/>
              </a:spcBef>
              <a:spcAft>
                <a:spcPts val="0"/>
              </a:spcAft>
              <a:buClr>
                <a:schemeClr val="accent2"/>
              </a:buClr>
              <a:buSzPts val="2000"/>
              <a:buFont typeface="Arial"/>
              <a:buChar char="•"/>
              <a:defRPr b="0" i="0" sz="2000" u="none" cap="none" strike="noStrike">
                <a:solidFill>
                  <a:schemeClr val="lt1"/>
                </a:solidFill>
                <a:latin typeface="Calibri"/>
                <a:ea typeface="Calibri"/>
                <a:cs typeface="Calibri"/>
                <a:sym typeface="Calibri"/>
              </a:defRPr>
            </a:lvl1pPr>
            <a:lvl2pPr indent="-342900" lvl="1" marL="914400" marR="0" rtl="0" algn="l">
              <a:lnSpc>
                <a:spcPct val="110000"/>
              </a:lnSpc>
              <a:spcBef>
                <a:spcPts val="374"/>
              </a:spcBef>
              <a:spcAft>
                <a:spcPts val="0"/>
              </a:spcAft>
              <a:buClr>
                <a:schemeClr val="accent4"/>
              </a:buClr>
              <a:buSzPts val="1800"/>
              <a:buFont typeface="Arial"/>
              <a:buChar char="•"/>
              <a:defRPr b="0" i="0" sz="1800" u="none" cap="none" strike="noStrike">
                <a:solidFill>
                  <a:schemeClr val="lt1"/>
                </a:solidFill>
                <a:latin typeface="Calibri"/>
                <a:ea typeface="Calibri"/>
                <a:cs typeface="Calibri"/>
                <a:sym typeface="Calibri"/>
              </a:defRPr>
            </a:lvl2pPr>
            <a:lvl3pPr indent="-317500" lvl="2" marL="13716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3pPr>
            <a:lvl4pPr indent="-317500" lvl="3" marL="18288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4pPr>
            <a:lvl5pPr indent="-317500" lvl="4" marL="2286000" marR="0" rtl="0" algn="l">
              <a:lnSpc>
                <a:spcPct val="110000"/>
              </a:lnSpc>
              <a:spcBef>
                <a:spcPts val="374"/>
              </a:spcBef>
              <a:spcAft>
                <a:spcPts val="0"/>
              </a:spcAft>
              <a:buClr>
                <a:schemeClr val="accent4"/>
              </a:buClr>
              <a:buSzPts val="1400"/>
              <a:buFont typeface="Arial"/>
              <a:buChar char="•"/>
              <a:defRPr b="0" i="0" sz="140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88" name="Google Shape;188;p49"/>
          <p:cNvSpPr txBox="1"/>
          <p:nvPr/>
        </p:nvSpPr>
        <p:spPr>
          <a:xfrm>
            <a:off x="9784080" y="6612823"/>
            <a:ext cx="365760"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accent1"/>
                </a:solidFill>
                <a:latin typeface="Calibri"/>
                <a:ea typeface="Calibri"/>
                <a:cs typeface="Calibri"/>
                <a:sym typeface="Calibri"/>
              </a:rPr>
              <a:t>‹#›</a:t>
            </a:fld>
            <a:endParaRPr b="0" i="0" sz="900" u="none" cap="none" strike="noStrike">
              <a:solidFill>
                <a:schemeClr val="accent1"/>
              </a:solidFill>
              <a:latin typeface="Calibri"/>
              <a:ea typeface="Calibri"/>
              <a:cs typeface="Calibri"/>
              <a:sym typeface="Calibri"/>
            </a:endParaRPr>
          </a:p>
        </p:txBody>
      </p:sp>
      <p:sp>
        <p:nvSpPr>
          <p:cNvPr id="189" name="Google Shape;189;p49"/>
          <p:cNvSpPr txBox="1"/>
          <p:nvPr>
            <p:ph idx="2" type="body"/>
          </p:nvPr>
        </p:nvSpPr>
        <p:spPr>
          <a:xfrm>
            <a:off x="1188720" y="1051560"/>
            <a:ext cx="3749040" cy="2286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750"/>
              </a:spcBef>
              <a:spcAft>
                <a:spcPts val="0"/>
              </a:spcAft>
              <a:buClr>
                <a:schemeClr val="lt2"/>
              </a:buClr>
              <a:buSzPts val="900"/>
              <a:buFont typeface="Arial"/>
              <a:buNone/>
              <a:defRPr b="0" i="0" sz="900" u="none" cap="none" strike="noStrike">
                <a:solidFill>
                  <a:schemeClr val="lt2"/>
                </a:solidFill>
                <a:latin typeface="Calibri"/>
                <a:ea typeface="Calibri"/>
                <a:cs typeface="Calibri"/>
                <a:sym typeface="Calibri"/>
              </a:defRPr>
            </a:lvl1pPr>
            <a:lvl2pPr indent="-342900" lvl="1" marL="914400" marR="0" rtl="0" algn="l">
              <a:lnSpc>
                <a:spcPct val="90000"/>
              </a:lnSpc>
              <a:spcBef>
                <a:spcPts val="374"/>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4"/>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90" name="Google Shape;190;p49"/>
          <p:cNvSpPr txBox="1"/>
          <p:nvPr/>
        </p:nvSpPr>
        <p:spPr>
          <a:xfrm>
            <a:off x="9784080" y="6612823"/>
            <a:ext cx="365760"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accent1"/>
                </a:solidFill>
                <a:latin typeface="Calibri"/>
                <a:ea typeface="Calibri"/>
                <a:cs typeface="Calibri"/>
                <a:sym typeface="Calibri"/>
              </a:rPr>
              <a:t>‹#›</a:t>
            </a:fld>
            <a:endParaRPr b="0" i="0" sz="900" u="none" cap="none" strike="noStrike">
              <a:solidFill>
                <a:schemeClr val="accent1"/>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91" name="Shape 191"/>
        <p:cNvGrpSpPr/>
        <p:nvPr/>
      </p:nvGrpSpPr>
      <p:grpSpPr>
        <a:xfrm>
          <a:off x="0" y="0"/>
          <a:ext cx="0" cy="0"/>
          <a:chOff x="0" y="0"/>
          <a:chExt cx="0" cy="0"/>
        </a:xfrm>
      </p:grpSpPr>
      <p:sp>
        <p:nvSpPr>
          <p:cNvPr id="192" name="Google Shape;192;p50"/>
          <p:cNvSpPr txBox="1"/>
          <p:nvPr>
            <p:ph type="title"/>
          </p:nvPr>
        </p:nvSpPr>
        <p:spPr>
          <a:xfrm>
            <a:off x="754380" y="365129"/>
            <a:ext cx="946404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Calibri"/>
              <a:buNone/>
              <a:defRPr b="0" i="0" sz="33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3" name="Google Shape;193;p50"/>
          <p:cNvSpPr txBox="1"/>
          <p:nvPr>
            <p:ph idx="1" type="body"/>
          </p:nvPr>
        </p:nvSpPr>
        <p:spPr>
          <a:xfrm>
            <a:off x="754380" y="1825625"/>
            <a:ext cx="946404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4"/>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4"/>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94" name="Google Shape;194;p50"/>
          <p:cNvSpPr txBox="1"/>
          <p:nvPr>
            <p:ph idx="12" type="sldNum"/>
          </p:nvPr>
        </p:nvSpPr>
        <p:spPr>
          <a:xfrm>
            <a:off x="9371853" y="6278278"/>
            <a:ext cx="48680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95" name="Shape 195"/>
        <p:cNvGrpSpPr/>
        <p:nvPr/>
      </p:nvGrpSpPr>
      <p:grpSpPr>
        <a:xfrm>
          <a:off x="0" y="0"/>
          <a:ext cx="0" cy="0"/>
          <a:chOff x="0" y="0"/>
          <a:chExt cx="0" cy="0"/>
        </a:xfrm>
      </p:grpSpPr>
      <p:sp>
        <p:nvSpPr>
          <p:cNvPr id="196" name="Google Shape;196;p71"/>
          <p:cNvSpPr txBox="1"/>
          <p:nvPr>
            <p:ph type="title"/>
          </p:nvPr>
        </p:nvSpPr>
        <p:spPr>
          <a:xfrm>
            <a:off x="748666" y="1709742"/>
            <a:ext cx="946404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4500"/>
              <a:buFont typeface="Calibri"/>
              <a:buNone/>
              <a:defRPr b="0" i="0" sz="45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7" name="Google Shape;197;p71"/>
          <p:cNvSpPr txBox="1"/>
          <p:nvPr>
            <p:ph idx="1" type="body"/>
          </p:nvPr>
        </p:nvSpPr>
        <p:spPr>
          <a:xfrm>
            <a:off x="748666" y="4589467"/>
            <a:ext cx="946404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rgbClr val="909090"/>
              </a:buClr>
              <a:buSzPts val="1800"/>
              <a:buFont typeface="Arial"/>
              <a:buNone/>
              <a:defRPr b="0" i="0" sz="1800" u="none" cap="none" strike="noStrike">
                <a:solidFill>
                  <a:srgbClr val="909090"/>
                </a:solidFill>
                <a:latin typeface="Calibri"/>
                <a:ea typeface="Calibri"/>
                <a:cs typeface="Calibri"/>
                <a:sym typeface="Calibri"/>
              </a:defRPr>
            </a:lvl1pPr>
            <a:lvl2pPr indent="-228600" lvl="1" marL="914400" marR="0" rtl="0" algn="l">
              <a:lnSpc>
                <a:spcPct val="90000"/>
              </a:lnSpc>
              <a:spcBef>
                <a:spcPts val="374"/>
              </a:spcBef>
              <a:spcAft>
                <a:spcPts val="0"/>
              </a:spcAft>
              <a:buClr>
                <a:srgbClr val="909090"/>
              </a:buClr>
              <a:buSzPts val="1500"/>
              <a:buFont typeface="Arial"/>
              <a:buNone/>
              <a:defRPr b="0" i="0" sz="1500" u="none" cap="none" strike="noStrike">
                <a:solidFill>
                  <a:srgbClr val="909090"/>
                </a:solidFill>
                <a:latin typeface="Calibri"/>
                <a:ea typeface="Calibri"/>
                <a:cs typeface="Calibri"/>
                <a:sym typeface="Calibri"/>
              </a:defRPr>
            </a:lvl2pPr>
            <a:lvl3pPr indent="-228600" lvl="2" marL="1371600" marR="0" rtl="0" algn="l">
              <a:lnSpc>
                <a:spcPct val="90000"/>
              </a:lnSpc>
              <a:spcBef>
                <a:spcPts val="374"/>
              </a:spcBef>
              <a:spcAft>
                <a:spcPts val="0"/>
              </a:spcAft>
              <a:buClr>
                <a:srgbClr val="909090"/>
              </a:buClr>
              <a:buSzPts val="1350"/>
              <a:buFont typeface="Arial"/>
              <a:buNone/>
              <a:defRPr b="0" i="0" sz="1350" u="none" cap="none" strike="noStrike">
                <a:solidFill>
                  <a:srgbClr val="909090"/>
                </a:solidFill>
                <a:latin typeface="Calibri"/>
                <a:ea typeface="Calibri"/>
                <a:cs typeface="Calibri"/>
                <a:sym typeface="Calibri"/>
              </a:defRPr>
            </a:lvl3pPr>
            <a:lvl4pPr indent="-228600" lvl="3" marL="1828800" marR="0" rtl="0" algn="l">
              <a:lnSpc>
                <a:spcPct val="90000"/>
              </a:lnSpc>
              <a:spcBef>
                <a:spcPts val="374"/>
              </a:spcBef>
              <a:spcAft>
                <a:spcPts val="0"/>
              </a:spcAft>
              <a:buClr>
                <a:srgbClr val="909090"/>
              </a:buClr>
              <a:buSzPts val="1200"/>
              <a:buFont typeface="Arial"/>
              <a:buNone/>
              <a:defRPr b="0" i="0" sz="1200" u="none" cap="none" strike="noStrike">
                <a:solidFill>
                  <a:srgbClr val="909090"/>
                </a:solidFill>
                <a:latin typeface="Calibri"/>
                <a:ea typeface="Calibri"/>
                <a:cs typeface="Calibri"/>
                <a:sym typeface="Calibri"/>
              </a:defRPr>
            </a:lvl4pPr>
            <a:lvl5pPr indent="-228600" lvl="4" marL="2286000" marR="0" rtl="0" algn="l">
              <a:lnSpc>
                <a:spcPct val="90000"/>
              </a:lnSpc>
              <a:spcBef>
                <a:spcPts val="374"/>
              </a:spcBef>
              <a:spcAft>
                <a:spcPts val="0"/>
              </a:spcAft>
              <a:buClr>
                <a:srgbClr val="909090"/>
              </a:buClr>
              <a:buSzPts val="1200"/>
              <a:buFont typeface="Arial"/>
              <a:buNone/>
              <a:defRPr b="0" i="0" sz="1200" u="none" cap="none" strike="noStrike">
                <a:solidFill>
                  <a:srgbClr val="909090"/>
                </a:solidFill>
                <a:latin typeface="Calibri"/>
                <a:ea typeface="Calibri"/>
                <a:cs typeface="Calibri"/>
                <a:sym typeface="Calibri"/>
              </a:defRPr>
            </a:lvl5pPr>
            <a:lvl6pPr indent="-228600" lvl="5" marL="2743200" marR="0" rtl="0" algn="l">
              <a:lnSpc>
                <a:spcPct val="90000"/>
              </a:lnSpc>
              <a:spcBef>
                <a:spcPts val="374"/>
              </a:spcBef>
              <a:spcAft>
                <a:spcPts val="0"/>
              </a:spcAft>
              <a:buClr>
                <a:srgbClr val="909090"/>
              </a:buClr>
              <a:buSzPts val="1200"/>
              <a:buFont typeface="Arial"/>
              <a:buNone/>
              <a:defRPr b="0" i="0" sz="1200" u="none" cap="none" strike="noStrike">
                <a:solidFill>
                  <a:srgbClr val="909090"/>
                </a:solidFill>
                <a:latin typeface="Calibri"/>
                <a:ea typeface="Calibri"/>
                <a:cs typeface="Calibri"/>
                <a:sym typeface="Calibri"/>
              </a:defRPr>
            </a:lvl6pPr>
            <a:lvl7pPr indent="-228600" lvl="6" marL="3200400" marR="0" rtl="0" algn="l">
              <a:lnSpc>
                <a:spcPct val="90000"/>
              </a:lnSpc>
              <a:spcBef>
                <a:spcPts val="374"/>
              </a:spcBef>
              <a:spcAft>
                <a:spcPts val="0"/>
              </a:spcAft>
              <a:buClr>
                <a:srgbClr val="909090"/>
              </a:buClr>
              <a:buSzPts val="1200"/>
              <a:buFont typeface="Arial"/>
              <a:buNone/>
              <a:defRPr b="0" i="0" sz="1200" u="none" cap="none" strike="noStrike">
                <a:solidFill>
                  <a:srgbClr val="909090"/>
                </a:solidFill>
                <a:latin typeface="Calibri"/>
                <a:ea typeface="Calibri"/>
                <a:cs typeface="Calibri"/>
                <a:sym typeface="Calibri"/>
              </a:defRPr>
            </a:lvl7pPr>
            <a:lvl8pPr indent="-228600" lvl="7" marL="3657600" marR="0" rtl="0" algn="l">
              <a:lnSpc>
                <a:spcPct val="90000"/>
              </a:lnSpc>
              <a:spcBef>
                <a:spcPts val="374"/>
              </a:spcBef>
              <a:spcAft>
                <a:spcPts val="0"/>
              </a:spcAft>
              <a:buClr>
                <a:srgbClr val="909090"/>
              </a:buClr>
              <a:buSzPts val="1200"/>
              <a:buFont typeface="Arial"/>
              <a:buNone/>
              <a:defRPr b="0" i="0" sz="1200" u="none" cap="none" strike="noStrike">
                <a:solidFill>
                  <a:srgbClr val="909090"/>
                </a:solidFill>
                <a:latin typeface="Calibri"/>
                <a:ea typeface="Calibri"/>
                <a:cs typeface="Calibri"/>
                <a:sym typeface="Calibri"/>
              </a:defRPr>
            </a:lvl8pPr>
            <a:lvl9pPr indent="-228600" lvl="8" marL="4114800" marR="0" rtl="0" algn="l">
              <a:lnSpc>
                <a:spcPct val="90000"/>
              </a:lnSpc>
              <a:spcBef>
                <a:spcPts val="374"/>
              </a:spcBef>
              <a:spcAft>
                <a:spcPts val="0"/>
              </a:spcAft>
              <a:buClr>
                <a:srgbClr val="909090"/>
              </a:buClr>
              <a:buSzPts val="1200"/>
              <a:buFont typeface="Arial"/>
              <a:buNone/>
              <a:defRPr b="0" i="0" sz="1200" u="none" cap="none" strike="noStrike">
                <a:solidFill>
                  <a:srgbClr val="909090"/>
                </a:solidFill>
                <a:latin typeface="Calibri"/>
                <a:ea typeface="Calibri"/>
                <a:cs typeface="Calibri"/>
                <a:sym typeface="Calibri"/>
              </a:defRPr>
            </a:lvl9pPr>
          </a:lstStyle>
          <a:p/>
        </p:txBody>
      </p:sp>
      <p:sp>
        <p:nvSpPr>
          <p:cNvPr id="198" name="Google Shape;198;p71"/>
          <p:cNvSpPr txBox="1"/>
          <p:nvPr>
            <p:ph idx="12" type="sldNum"/>
          </p:nvPr>
        </p:nvSpPr>
        <p:spPr>
          <a:xfrm>
            <a:off x="9371853" y="6278278"/>
            <a:ext cx="48680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199" name="Shape 199"/>
        <p:cNvGrpSpPr/>
        <p:nvPr/>
      </p:nvGrpSpPr>
      <p:grpSpPr>
        <a:xfrm>
          <a:off x="0" y="0"/>
          <a:ext cx="0" cy="0"/>
          <a:chOff x="0" y="0"/>
          <a:chExt cx="0" cy="0"/>
        </a:xfrm>
      </p:grpSpPr>
      <p:sp>
        <p:nvSpPr>
          <p:cNvPr id="200" name="Google Shape;200;p72"/>
          <p:cNvSpPr txBox="1"/>
          <p:nvPr>
            <p:ph type="title"/>
          </p:nvPr>
        </p:nvSpPr>
        <p:spPr>
          <a:xfrm>
            <a:off x="754380" y="365129"/>
            <a:ext cx="946404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Calibri"/>
              <a:buNone/>
              <a:defRPr b="0" i="0" sz="33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72"/>
          <p:cNvSpPr txBox="1"/>
          <p:nvPr>
            <p:ph idx="1" type="body"/>
          </p:nvPr>
        </p:nvSpPr>
        <p:spPr>
          <a:xfrm>
            <a:off x="754380" y="1825625"/>
            <a:ext cx="466344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4"/>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4"/>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202" name="Google Shape;202;p72"/>
          <p:cNvSpPr txBox="1"/>
          <p:nvPr>
            <p:ph idx="2" type="body"/>
          </p:nvPr>
        </p:nvSpPr>
        <p:spPr>
          <a:xfrm>
            <a:off x="5554980" y="1825625"/>
            <a:ext cx="466344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4"/>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4"/>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203" name="Google Shape;203;p72"/>
          <p:cNvSpPr txBox="1"/>
          <p:nvPr>
            <p:ph idx="12" type="sldNum"/>
          </p:nvPr>
        </p:nvSpPr>
        <p:spPr>
          <a:xfrm>
            <a:off x="9371853" y="6278278"/>
            <a:ext cx="48680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204" name="Shape 204"/>
        <p:cNvGrpSpPr/>
        <p:nvPr/>
      </p:nvGrpSpPr>
      <p:grpSpPr>
        <a:xfrm>
          <a:off x="0" y="0"/>
          <a:ext cx="0" cy="0"/>
          <a:chOff x="0" y="0"/>
          <a:chExt cx="0" cy="0"/>
        </a:xfrm>
      </p:grpSpPr>
      <p:sp>
        <p:nvSpPr>
          <p:cNvPr id="205" name="Google Shape;205;p73"/>
          <p:cNvSpPr txBox="1"/>
          <p:nvPr>
            <p:ph type="title"/>
          </p:nvPr>
        </p:nvSpPr>
        <p:spPr>
          <a:xfrm>
            <a:off x="755809" y="365129"/>
            <a:ext cx="946404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Calibri"/>
              <a:buNone/>
              <a:defRPr b="0" i="0" sz="33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6" name="Google Shape;206;p73"/>
          <p:cNvSpPr txBox="1"/>
          <p:nvPr>
            <p:ph idx="1" type="body"/>
          </p:nvPr>
        </p:nvSpPr>
        <p:spPr>
          <a:xfrm>
            <a:off x="755810" y="1681163"/>
            <a:ext cx="464200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1"/>
              </a:buClr>
              <a:buSzPts val="1800"/>
              <a:buFont typeface="Arial"/>
              <a:buNone/>
              <a:defRPr b="1" i="0" sz="1800" u="none" cap="none" strike="noStrike">
                <a:solidFill>
                  <a:schemeClr val="lt1"/>
                </a:solidFill>
                <a:latin typeface="Calibri"/>
                <a:ea typeface="Calibri"/>
                <a:cs typeface="Calibri"/>
                <a:sym typeface="Calibri"/>
              </a:defRPr>
            </a:lvl1pPr>
            <a:lvl2pPr indent="-228600" lvl="1" marL="914400" marR="0" rtl="0" algn="l">
              <a:lnSpc>
                <a:spcPct val="90000"/>
              </a:lnSpc>
              <a:spcBef>
                <a:spcPts val="374"/>
              </a:spcBef>
              <a:spcAft>
                <a:spcPts val="0"/>
              </a:spcAft>
              <a:buClr>
                <a:schemeClr val="lt1"/>
              </a:buClr>
              <a:buSzPts val="1500"/>
              <a:buFont typeface="Arial"/>
              <a:buNone/>
              <a:defRPr b="1" i="0" sz="1500" u="none" cap="none" strike="noStrike">
                <a:solidFill>
                  <a:schemeClr val="lt1"/>
                </a:solidFill>
                <a:latin typeface="Calibri"/>
                <a:ea typeface="Calibri"/>
                <a:cs typeface="Calibri"/>
                <a:sym typeface="Calibri"/>
              </a:defRPr>
            </a:lvl2pPr>
            <a:lvl3pPr indent="-228600" lvl="2" marL="1371600" marR="0" rtl="0" algn="l">
              <a:lnSpc>
                <a:spcPct val="90000"/>
              </a:lnSpc>
              <a:spcBef>
                <a:spcPts val="374"/>
              </a:spcBef>
              <a:spcAft>
                <a:spcPts val="0"/>
              </a:spcAft>
              <a:buClr>
                <a:schemeClr val="lt1"/>
              </a:buClr>
              <a:buSzPts val="1350"/>
              <a:buFont typeface="Arial"/>
              <a:buNone/>
              <a:defRPr b="1" i="0" sz="1350" u="none" cap="none" strike="noStrike">
                <a:solidFill>
                  <a:schemeClr val="lt1"/>
                </a:solidFill>
                <a:latin typeface="Calibri"/>
                <a:ea typeface="Calibri"/>
                <a:cs typeface="Calibri"/>
                <a:sym typeface="Calibri"/>
              </a:defRPr>
            </a:lvl3pPr>
            <a:lvl4pPr indent="-228600" lvl="3" marL="1828800" marR="0" rtl="0" algn="l">
              <a:lnSpc>
                <a:spcPct val="90000"/>
              </a:lnSpc>
              <a:spcBef>
                <a:spcPts val="374"/>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4pPr>
            <a:lvl5pPr indent="-228600" lvl="4" marL="2286000" marR="0" rtl="0" algn="l">
              <a:lnSpc>
                <a:spcPct val="90000"/>
              </a:lnSpc>
              <a:spcBef>
                <a:spcPts val="374"/>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5pPr>
            <a:lvl6pPr indent="-228600" lvl="5" marL="2743200" marR="0" rtl="0" algn="l">
              <a:lnSpc>
                <a:spcPct val="90000"/>
              </a:lnSpc>
              <a:spcBef>
                <a:spcPts val="374"/>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6pPr>
            <a:lvl7pPr indent="-228600" lvl="6" marL="3200400" marR="0" rtl="0" algn="l">
              <a:lnSpc>
                <a:spcPct val="90000"/>
              </a:lnSpc>
              <a:spcBef>
                <a:spcPts val="374"/>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7pPr>
            <a:lvl8pPr indent="-228600" lvl="7" marL="3657600" marR="0" rtl="0" algn="l">
              <a:lnSpc>
                <a:spcPct val="90000"/>
              </a:lnSpc>
              <a:spcBef>
                <a:spcPts val="374"/>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8pPr>
            <a:lvl9pPr indent="-228600" lvl="8" marL="4114800" marR="0" rtl="0" algn="l">
              <a:lnSpc>
                <a:spcPct val="90000"/>
              </a:lnSpc>
              <a:spcBef>
                <a:spcPts val="374"/>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9pPr>
          </a:lstStyle>
          <a:p/>
        </p:txBody>
      </p:sp>
      <p:sp>
        <p:nvSpPr>
          <p:cNvPr id="207" name="Google Shape;207;p73"/>
          <p:cNvSpPr txBox="1"/>
          <p:nvPr>
            <p:ph idx="2" type="body"/>
          </p:nvPr>
        </p:nvSpPr>
        <p:spPr>
          <a:xfrm>
            <a:off x="755810" y="2505075"/>
            <a:ext cx="4642008" cy="368458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4"/>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4"/>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208" name="Google Shape;208;p73"/>
          <p:cNvSpPr txBox="1"/>
          <p:nvPr>
            <p:ph idx="3" type="body"/>
          </p:nvPr>
        </p:nvSpPr>
        <p:spPr>
          <a:xfrm>
            <a:off x="5554982" y="1681163"/>
            <a:ext cx="4664869"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lt1"/>
              </a:buClr>
              <a:buSzPts val="1800"/>
              <a:buFont typeface="Arial"/>
              <a:buNone/>
              <a:defRPr b="1" i="0" sz="1800" u="none" cap="none" strike="noStrike">
                <a:solidFill>
                  <a:schemeClr val="lt1"/>
                </a:solidFill>
                <a:latin typeface="Calibri"/>
                <a:ea typeface="Calibri"/>
                <a:cs typeface="Calibri"/>
                <a:sym typeface="Calibri"/>
              </a:defRPr>
            </a:lvl1pPr>
            <a:lvl2pPr indent="-228600" lvl="1" marL="914400" marR="0" rtl="0" algn="l">
              <a:lnSpc>
                <a:spcPct val="90000"/>
              </a:lnSpc>
              <a:spcBef>
                <a:spcPts val="374"/>
              </a:spcBef>
              <a:spcAft>
                <a:spcPts val="0"/>
              </a:spcAft>
              <a:buClr>
                <a:schemeClr val="lt1"/>
              </a:buClr>
              <a:buSzPts val="1500"/>
              <a:buFont typeface="Arial"/>
              <a:buNone/>
              <a:defRPr b="1" i="0" sz="1500" u="none" cap="none" strike="noStrike">
                <a:solidFill>
                  <a:schemeClr val="lt1"/>
                </a:solidFill>
                <a:latin typeface="Calibri"/>
                <a:ea typeface="Calibri"/>
                <a:cs typeface="Calibri"/>
                <a:sym typeface="Calibri"/>
              </a:defRPr>
            </a:lvl2pPr>
            <a:lvl3pPr indent="-228600" lvl="2" marL="1371600" marR="0" rtl="0" algn="l">
              <a:lnSpc>
                <a:spcPct val="90000"/>
              </a:lnSpc>
              <a:spcBef>
                <a:spcPts val="374"/>
              </a:spcBef>
              <a:spcAft>
                <a:spcPts val="0"/>
              </a:spcAft>
              <a:buClr>
                <a:schemeClr val="lt1"/>
              </a:buClr>
              <a:buSzPts val="1350"/>
              <a:buFont typeface="Arial"/>
              <a:buNone/>
              <a:defRPr b="1" i="0" sz="1350" u="none" cap="none" strike="noStrike">
                <a:solidFill>
                  <a:schemeClr val="lt1"/>
                </a:solidFill>
                <a:latin typeface="Calibri"/>
                <a:ea typeface="Calibri"/>
                <a:cs typeface="Calibri"/>
                <a:sym typeface="Calibri"/>
              </a:defRPr>
            </a:lvl3pPr>
            <a:lvl4pPr indent="-228600" lvl="3" marL="1828800" marR="0" rtl="0" algn="l">
              <a:lnSpc>
                <a:spcPct val="90000"/>
              </a:lnSpc>
              <a:spcBef>
                <a:spcPts val="374"/>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4pPr>
            <a:lvl5pPr indent="-228600" lvl="4" marL="2286000" marR="0" rtl="0" algn="l">
              <a:lnSpc>
                <a:spcPct val="90000"/>
              </a:lnSpc>
              <a:spcBef>
                <a:spcPts val="374"/>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5pPr>
            <a:lvl6pPr indent="-228600" lvl="5" marL="2743200" marR="0" rtl="0" algn="l">
              <a:lnSpc>
                <a:spcPct val="90000"/>
              </a:lnSpc>
              <a:spcBef>
                <a:spcPts val="374"/>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6pPr>
            <a:lvl7pPr indent="-228600" lvl="6" marL="3200400" marR="0" rtl="0" algn="l">
              <a:lnSpc>
                <a:spcPct val="90000"/>
              </a:lnSpc>
              <a:spcBef>
                <a:spcPts val="374"/>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7pPr>
            <a:lvl8pPr indent="-228600" lvl="7" marL="3657600" marR="0" rtl="0" algn="l">
              <a:lnSpc>
                <a:spcPct val="90000"/>
              </a:lnSpc>
              <a:spcBef>
                <a:spcPts val="374"/>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8pPr>
            <a:lvl9pPr indent="-228600" lvl="8" marL="4114800" marR="0" rtl="0" algn="l">
              <a:lnSpc>
                <a:spcPct val="90000"/>
              </a:lnSpc>
              <a:spcBef>
                <a:spcPts val="374"/>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9pPr>
          </a:lstStyle>
          <a:p/>
        </p:txBody>
      </p:sp>
      <p:sp>
        <p:nvSpPr>
          <p:cNvPr id="209" name="Google Shape;209;p73"/>
          <p:cNvSpPr txBox="1"/>
          <p:nvPr>
            <p:ph idx="4" type="body"/>
          </p:nvPr>
        </p:nvSpPr>
        <p:spPr>
          <a:xfrm>
            <a:off x="5554982" y="2505075"/>
            <a:ext cx="4664869" cy="368458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4"/>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4"/>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210" name="Google Shape;210;p73"/>
          <p:cNvSpPr txBox="1"/>
          <p:nvPr>
            <p:ph idx="12" type="sldNum"/>
          </p:nvPr>
        </p:nvSpPr>
        <p:spPr>
          <a:xfrm>
            <a:off x="9371853" y="6278278"/>
            <a:ext cx="48680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211" name="Shape 211"/>
        <p:cNvGrpSpPr/>
        <p:nvPr/>
      </p:nvGrpSpPr>
      <p:grpSpPr>
        <a:xfrm>
          <a:off x="0" y="0"/>
          <a:ext cx="0" cy="0"/>
          <a:chOff x="0" y="0"/>
          <a:chExt cx="0" cy="0"/>
        </a:xfrm>
      </p:grpSpPr>
      <p:sp>
        <p:nvSpPr>
          <p:cNvPr id="212" name="Google Shape;212;p74"/>
          <p:cNvSpPr txBox="1"/>
          <p:nvPr>
            <p:ph type="title"/>
          </p:nvPr>
        </p:nvSpPr>
        <p:spPr>
          <a:xfrm>
            <a:off x="754380" y="365129"/>
            <a:ext cx="946404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Calibri"/>
              <a:buNone/>
              <a:defRPr b="0" i="0" sz="33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3" name="Google Shape;213;p74"/>
          <p:cNvSpPr txBox="1"/>
          <p:nvPr>
            <p:ph idx="12" type="sldNum"/>
          </p:nvPr>
        </p:nvSpPr>
        <p:spPr>
          <a:xfrm>
            <a:off x="9371853" y="6278278"/>
            <a:ext cx="48680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14" name="Shape 214"/>
        <p:cNvGrpSpPr/>
        <p:nvPr/>
      </p:nvGrpSpPr>
      <p:grpSpPr>
        <a:xfrm>
          <a:off x="0" y="0"/>
          <a:ext cx="0" cy="0"/>
          <a:chOff x="0" y="0"/>
          <a:chExt cx="0" cy="0"/>
        </a:xfrm>
      </p:grpSpPr>
      <p:sp>
        <p:nvSpPr>
          <p:cNvPr id="215" name="Google Shape;215;p75"/>
          <p:cNvSpPr txBox="1"/>
          <p:nvPr>
            <p:ph idx="10" type="dt"/>
          </p:nvPr>
        </p:nvSpPr>
        <p:spPr>
          <a:xfrm>
            <a:off x="754380" y="6356354"/>
            <a:ext cx="246888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216" name="Google Shape;216;p75"/>
          <p:cNvSpPr txBox="1"/>
          <p:nvPr>
            <p:ph idx="11" type="ftr"/>
          </p:nvPr>
        </p:nvSpPr>
        <p:spPr>
          <a:xfrm>
            <a:off x="3634740" y="6356354"/>
            <a:ext cx="370332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217" name="Google Shape;217;p75"/>
          <p:cNvSpPr txBox="1"/>
          <p:nvPr>
            <p:ph idx="12" type="sldNum"/>
          </p:nvPr>
        </p:nvSpPr>
        <p:spPr>
          <a:xfrm>
            <a:off x="9371853" y="6278278"/>
            <a:ext cx="48680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26" name="Shape 26"/>
        <p:cNvGrpSpPr/>
        <p:nvPr/>
      </p:nvGrpSpPr>
      <p:grpSpPr>
        <a:xfrm>
          <a:off x="0" y="0"/>
          <a:ext cx="0" cy="0"/>
          <a:chOff x="0" y="0"/>
          <a:chExt cx="0" cy="0"/>
        </a:xfrm>
      </p:grpSpPr>
      <p:sp>
        <p:nvSpPr>
          <p:cNvPr id="27" name="Google Shape;27;p63"/>
          <p:cNvSpPr txBox="1"/>
          <p:nvPr>
            <p:ph type="title"/>
          </p:nvPr>
        </p:nvSpPr>
        <p:spPr>
          <a:xfrm>
            <a:off x="754380" y="365128"/>
            <a:ext cx="946404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3"/>
          <p:cNvSpPr txBox="1"/>
          <p:nvPr>
            <p:ph idx="1" type="body"/>
          </p:nvPr>
        </p:nvSpPr>
        <p:spPr>
          <a:xfrm>
            <a:off x="754380" y="1825625"/>
            <a:ext cx="466344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900"/>
              </a:spcBef>
              <a:spcAft>
                <a:spcPts val="0"/>
              </a:spcAft>
              <a:buClr>
                <a:schemeClr val="dk1"/>
              </a:buClr>
              <a:buSzPts val="1800"/>
              <a:buChar char="•"/>
              <a:defRPr/>
            </a:lvl1pPr>
            <a:lvl2pPr indent="-342900" lvl="1" marL="914400" algn="l">
              <a:lnSpc>
                <a:spcPct val="90000"/>
              </a:lnSpc>
              <a:spcBef>
                <a:spcPts val="450"/>
              </a:spcBef>
              <a:spcAft>
                <a:spcPts val="0"/>
              </a:spcAft>
              <a:buClr>
                <a:schemeClr val="dk1"/>
              </a:buClr>
              <a:buSzPts val="1800"/>
              <a:buChar char="•"/>
              <a:defRPr/>
            </a:lvl2pPr>
            <a:lvl3pPr indent="-342900" lvl="2" marL="1371600" algn="l">
              <a:lnSpc>
                <a:spcPct val="90000"/>
              </a:lnSpc>
              <a:spcBef>
                <a:spcPts val="450"/>
              </a:spcBef>
              <a:spcAft>
                <a:spcPts val="0"/>
              </a:spcAft>
              <a:buClr>
                <a:schemeClr val="dk1"/>
              </a:buClr>
              <a:buSzPts val="1800"/>
              <a:buChar char="•"/>
              <a:defRPr/>
            </a:lvl3pPr>
            <a:lvl4pPr indent="-342900" lvl="3" marL="1828800" algn="l">
              <a:lnSpc>
                <a:spcPct val="90000"/>
              </a:lnSpc>
              <a:spcBef>
                <a:spcPts val="450"/>
              </a:spcBef>
              <a:spcAft>
                <a:spcPts val="0"/>
              </a:spcAft>
              <a:buClr>
                <a:schemeClr val="dk1"/>
              </a:buClr>
              <a:buSzPts val="1800"/>
              <a:buChar char="•"/>
              <a:defRPr/>
            </a:lvl4pPr>
            <a:lvl5pPr indent="-342900" lvl="4" marL="2286000" algn="l">
              <a:lnSpc>
                <a:spcPct val="90000"/>
              </a:lnSpc>
              <a:spcBef>
                <a:spcPts val="450"/>
              </a:spcBef>
              <a:spcAft>
                <a:spcPts val="0"/>
              </a:spcAft>
              <a:buClr>
                <a:schemeClr val="dk1"/>
              </a:buClr>
              <a:buSzPts val="1800"/>
              <a:buChar char="•"/>
              <a:defRPr/>
            </a:lvl5pPr>
            <a:lvl6pPr indent="-342900" lvl="5" marL="2743200" algn="l">
              <a:lnSpc>
                <a:spcPct val="90000"/>
              </a:lnSpc>
              <a:spcBef>
                <a:spcPts val="450"/>
              </a:spcBef>
              <a:spcAft>
                <a:spcPts val="0"/>
              </a:spcAft>
              <a:buClr>
                <a:schemeClr val="dk1"/>
              </a:buClr>
              <a:buSzPts val="1800"/>
              <a:buChar char="•"/>
              <a:defRPr/>
            </a:lvl6pPr>
            <a:lvl7pPr indent="-342900" lvl="6" marL="3200400" algn="l">
              <a:lnSpc>
                <a:spcPct val="90000"/>
              </a:lnSpc>
              <a:spcBef>
                <a:spcPts val="450"/>
              </a:spcBef>
              <a:spcAft>
                <a:spcPts val="0"/>
              </a:spcAft>
              <a:buClr>
                <a:schemeClr val="dk1"/>
              </a:buClr>
              <a:buSzPts val="1800"/>
              <a:buChar char="•"/>
              <a:defRPr/>
            </a:lvl7pPr>
            <a:lvl8pPr indent="-342900" lvl="7" marL="3657600" algn="l">
              <a:lnSpc>
                <a:spcPct val="90000"/>
              </a:lnSpc>
              <a:spcBef>
                <a:spcPts val="450"/>
              </a:spcBef>
              <a:spcAft>
                <a:spcPts val="0"/>
              </a:spcAft>
              <a:buClr>
                <a:schemeClr val="dk1"/>
              </a:buClr>
              <a:buSzPts val="1800"/>
              <a:buChar char="•"/>
              <a:defRPr/>
            </a:lvl8pPr>
            <a:lvl9pPr indent="-342900" lvl="8" marL="4114800" algn="l">
              <a:lnSpc>
                <a:spcPct val="90000"/>
              </a:lnSpc>
              <a:spcBef>
                <a:spcPts val="450"/>
              </a:spcBef>
              <a:spcAft>
                <a:spcPts val="0"/>
              </a:spcAft>
              <a:buClr>
                <a:schemeClr val="dk1"/>
              </a:buClr>
              <a:buSzPts val="1800"/>
              <a:buChar char="•"/>
              <a:defRPr/>
            </a:lvl9pPr>
          </a:lstStyle>
          <a:p/>
        </p:txBody>
      </p:sp>
      <p:sp>
        <p:nvSpPr>
          <p:cNvPr id="29" name="Google Shape;29;p63"/>
          <p:cNvSpPr txBox="1"/>
          <p:nvPr>
            <p:ph idx="2" type="body"/>
          </p:nvPr>
        </p:nvSpPr>
        <p:spPr>
          <a:xfrm>
            <a:off x="5554980" y="1825625"/>
            <a:ext cx="466344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900"/>
              </a:spcBef>
              <a:spcAft>
                <a:spcPts val="0"/>
              </a:spcAft>
              <a:buClr>
                <a:schemeClr val="dk1"/>
              </a:buClr>
              <a:buSzPts val="1800"/>
              <a:buChar char="•"/>
              <a:defRPr/>
            </a:lvl1pPr>
            <a:lvl2pPr indent="-342900" lvl="1" marL="914400" algn="l">
              <a:lnSpc>
                <a:spcPct val="90000"/>
              </a:lnSpc>
              <a:spcBef>
                <a:spcPts val="450"/>
              </a:spcBef>
              <a:spcAft>
                <a:spcPts val="0"/>
              </a:spcAft>
              <a:buClr>
                <a:schemeClr val="dk1"/>
              </a:buClr>
              <a:buSzPts val="1800"/>
              <a:buChar char="•"/>
              <a:defRPr/>
            </a:lvl2pPr>
            <a:lvl3pPr indent="-342900" lvl="2" marL="1371600" algn="l">
              <a:lnSpc>
                <a:spcPct val="90000"/>
              </a:lnSpc>
              <a:spcBef>
                <a:spcPts val="450"/>
              </a:spcBef>
              <a:spcAft>
                <a:spcPts val="0"/>
              </a:spcAft>
              <a:buClr>
                <a:schemeClr val="dk1"/>
              </a:buClr>
              <a:buSzPts val="1800"/>
              <a:buChar char="•"/>
              <a:defRPr/>
            </a:lvl3pPr>
            <a:lvl4pPr indent="-342900" lvl="3" marL="1828800" algn="l">
              <a:lnSpc>
                <a:spcPct val="90000"/>
              </a:lnSpc>
              <a:spcBef>
                <a:spcPts val="450"/>
              </a:spcBef>
              <a:spcAft>
                <a:spcPts val="0"/>
              </a:spcAft>
              <a:buClr>
                <a:schemeClr val="dk1"/>
              </a:buClr>
              <a:buSzPts val="1800"/>
              <a:buChar char="•"/>
              <a:defRPr/>
            </a:lvl4pPr>
            <a:lvl5pPr indent="-342900" lvl="4" marL="2286000" algn="l">
              <a:lnSpc>
                <a:spcPct val="90000"/>
              </a:lnSpc>
              <a:spcBef>
                <a:spcPts val="450"/>
              </a:spcBef>
              <a:spcAft>
                <a:spcPts val="0"/>
              </a:spcAft>
              <a:buClr>
                <a:schemeClr val="dk1"/>
              </a:buClr>
              <a:buSzPts val="1800"/>
              <a:buChar char="•"/>
              <a:defRPr/>
            </a:lvl5pPr>
            <a:lvl6pPr indent="-342900" lvl="5" marL="2743200" algn="l">
              <a:lnSpc>
                <a:spcPct val="90000"/>
              </a:lnSpc>
              <a:spcBef>
                <a:spcPts val="450"/>
              </a:spcBef>
              <a:spcAft>
                <a:spcPts val="0"/>
              </a:spcAft>
              <a:buClr>
                <a:schemeClr val="dk1"/>
              </a:buClr>
              <a:buSzPts val="1800"/>
              <a:buChar char="•"/>
              <a:defRPr/>
            </a:lvl6pPr>
            <a:lvl7pPr indent="-342900" lvl="6" marL="3200400" algn="l">
              <a:lnSpc>
                <a:spcPct val="90000"/>
              </a:lnSpc>
              <a:spcBef>
                <a:spcPts val="450"/>
              </a:spcBef>
              <a:spcAft>
                <a:spcPts val="0"/>
              </a:spcAft>
              <a:buClr>
                <a:schemeClr val="dk1"/>
              </a:buClr>
              <a:buSzPts val="1800"/>
              <a:buChar char="•"/>
              <a:defRPr/>
            </a:lvl7pPr>
            <a:lvl8pPr indent="-342900" lvl="7" marL="3657600" algn="l">
              <a:lnSpc>
                <a:spcPct val="90000"/>
              </a:lnSpc>
              <a:spcBef>
                <a:spcPts val="450"/>
              </a:spcBef>
              <a:spcAft>
                <a:spcPts val="0"/>
              </a:spcAft>
              <a:buClr>
                <a:schemeClr val="dk1"/>
              </a:buClr>
              <a:buSzPts val="1800"/>
              <a:buChar char="•"/>
              <a:defRPr/>
            </a:lvl8pPr>
            <a:lvl9pPr indent="-342900" lvl="8" marL="4114800" algn="l">
              <a:lnSpc>
                <a:spcPct val="90000"/>
              </a:lnSpc>
              <a:spcBef>
                <a:spcPts val="450"/>
              </a:spcBef>
              <a:spcAft>
                <a:spcPts val="0"/>
              </a:spcAft>
              <a:buClr>
                <a:schemeClr val="dk1"/>
              </a:buClr>
              <a:buSzPts val="1800"/>
              <a:buChar char="•"/>
              <a:defRPr/>
            </a:lvl9pPr>
          </a:lstStyle>
          <a:p/>
        </p:txBody>
      </p:sp>
      <p:sp>
        <p:nvSpPr>
          <p:cNvPr id="30" name="Google Shape;30;p63"/>
          <p:cNvSpPr txBox="1"/>
          <p:nvPr>
            <p:ph idx="10" type="dt"/>
          </p:nvPr>
        </p:nvSpPr>
        <p:spPr>
          <a:xfrm>
            <a:off x="754380" y="6356353"/>
            <a:ext cx="246888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1" name="Google Shape;31;p63"/>
          <p:cNvSpPr txBox="1"/>
          <p:nvPr>
            <p:ph idx="11" type="ftr"/>
          </p:nvPr>
        </p:nvSpPr>
        <p:spPr>
          <a:xfrm>
            <a:off x="3634740" y="6356353"/>
            <a:ext cx="370332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2" name="Google Shape;32;p63"/>
          <p:cNvSpPr txBox="1"/>
          <p:nvPr>
            <p:ph idx="12" type="sldNum"/>
          </p:nvPr>
        </p:nvSpPr>
        <p:spPr>
          <a:xfrm>
            <a:off x="7749540" y="6356353"/>
            <a:ext cx="246888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218" name="Shape 218"/>
        <p:cNvGrpSpPr/>
        <p:nvPr/>
      </p:nvGrpSpPr>
      <p:grpSpPr>
        <a:xfrm>
          <a:off x="0" y="0"/>
          <a:ext cx="0" cy="0"/>
          <a:chOff x="0" y="0"/>
          <a:chExt cx="0" cy="0"/>
        </a:xfrm>
      </p:grpSpPr>
      <p:sp>
        <p:nvSpPr>
          <p:cNvPr id="219" name="Google Shape;219;p76"/>
          <p:cNvSpPr txBox="1"/>
          <p:nvPr>
            <p:ph type="title"/>
          </p:nvPr>
        </p:nvSpPr>
        <p:spPr>
          <a:xfrm>
            <a:off x="755809" y="457200"/>
            <a:ext cx="3539014"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2400"/>
              <a:buFont typeface="Calibri"/>
              <a:buNone/>
              <a:defRPr b="0" i="0" sz="2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0" name="Google Shape;220;p76"/>
          <p:cNvSpPr txBox="1"/>
          <p:nvPr>
            <p:ph idx="1" type="body"/>
          </p:nvPr>
        </p:nvSpPr>
        <p:spPr>
          <a:xfrm>
            <a:off x="4664869" y="987429"/>
            <a:ext cx="5554980" cy="487362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1pPr>
            <a:lvl2pPr indent="-361950" lvl="1" marL="914400" marR="0" rtl="0" algn="l">
              <a:lnSpc>
                <a:spcPct val="90000"/>
              </a:lnSpc>
              <a:spcBef>
                <a:spcPts val="374"/>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2pPr>
            <a:lvl3pPr indent="-342900" lvl="2" marL="1371600" marR="0" rtl="0" algn="l">
              <a:lnSpc>
                <a:spcPct val="90000"/>
              </a:lnSpc>
              <a:spcBef>
                <a:spcPts val="374"/>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3pPr>
            <a:lvl4pPr indent="-323850" lvl="3" marL="1828800" marR="0" rtl="0" algn="l">
              <a:lnSpc>
                <a:spcPct val="90000"/>
              </a:lnSpc>
              <a:spcBef>
                <a:spcPts val="374"/>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4pPr>
            <a:lvl5pPr indent="-323850" lvl="4" marL="2286000" marR="0" rtl="0" algn="l">
              <a:lnSpc>
                <a:spcPct val="90000"/>
              </a:lnSpc>
              <a:spcBef>
                <a:spcPts val="374"/>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5pPr>
            <a:lvl6pPr indent="-323850" lvl="5" marL="2743200" marR="0" rtl="0" algn="l">
              <a:lnSpc>
                <a:spcPct val="90000"/>
              </a:lnSpc>
              <a:spcBef>
                <a:spcPts val="374"/>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6pPr>
            <a:lvl7pPr indent="-323850" lvl="6" marL="3200400" marR="0" rtl="0" algn="l">
              <a:lnSpc>
                <a:spcPct val="90000"/>
              </a:lnSpc>
              <a:spcBef>
                <a:spcPts val="374"/>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323850" lvl="7" marL="3657600" marR="0" rtl="0" algn="l">
              <a:lnSpc>
                <a:spcPct val="90000"/>
              </a:lnSpc>
              <a:spcBef>
                <a:spcPts val="374"/>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323850" lvl="8" marL="4114800" marR="0" rtl="0" algn="l">
              <a:lnSpc>
                <a:spcPct val="90000"/>
              </a:lnSpc>
              <a:spcBef>
                <a:spcPts val="374"/>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221" name="Google Shape;221;p76"/>
          <p:cNvSpPr txBox="1"/>
          <p:nvPr>
            <p:ph idx="2" type="body"/>
          </p:nvPr>
        </p:nvSpPr>
        <p:spPr>
          <a:xfrm>
            <a:off x="755809" y="2057400"/>
            <a:ext cx="3539014"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1pPr>
            <a:lvl2pPr indent="-228600" lvl="1" marL="914400" marR="0" rtl="0" algn="l">
              <a:lnSpc>
                <a:spcPct val="90000"/>
              </a:lnSpc>
              <a:spcBef>
                <a:spcPts val="374"/>
              </a:spcBef>
              <a:spcAft>
                <a:spcPts val="0"/>
              </a:spcAft>
              <a:buClr>
                <a:schemeClr val="lt1"/>
              </a:buClr>
              <a:buSzPts val="1050"/>
              <a:buFont typeface="Arial"/>
              <a:buNone/>
              <a:defRPr b="0" i="0" sz="1050" u="none" cap="none" strike="noStrike">
                <a:solidFill>
                  <a:schemeClr val="lt1"/>
                </a:solidFill>
                <a:latin typeface="Calibri"/>
                <a:ea typeface="Calibri"/>
                <a:cs typeface="Calibri"/>
                <a:sym typeface="Calibri"/>
              </a:defRPr>
            </a:lvl2pPr>
            <a:lvl3pPr indent="-228600" lvl="2" marL="1371600" marR="0" rtl="0" algn="l">
              <a:lnSpc>
                <a:spcPct val="90000"/>
              </a:lnSpc>
              <a:spcBef>
                <a:spcPts val="374"/>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3pPr>
            <a:lvl4pPr indent="-228600" lvl="3" marL="1828800" marR="0" rtl="0" algn="l">
              <a:lnSpc>
                <a:spcPct val="90000"/>
              </a:lnSpc>
              <a:spcBef>
                <a:spcPts val="374"/>
              </a:spcBef>
              <a:spcAft>
                <a:spcPts val="0"/>
              </a:spcAft>
              <a:buClr>
                <a:schemeClr val="lt1"/>
              </a:buClr>
              <a:buSzPts val="750"/>
              <a:buFont typeface="Arial"/>
              <a:buNone/>
              <a:defRPr b="0" i="0" sz="750" u="none" cap="none" strike="noStrike">
                <a:solidFill>
                  <a:schemeClr val="lt1"/>
                </a:solidFill>
                <a:latin typeface="Calibri"/>
                <a:ea typeface="Calibri"/>
                <a:cs typeface="Calibri"/>
                <a:sym typeface="Calibri"/>
              </a:defRPr>
            </a:lvl4pPr>
            <a:lvl5pPr indent="-228600" lvl="4" marL="2286000" marR="0" rtl="0" algn="l">
              <a:lnSpc>
                <a:spcPct val="90000"/>
              </a:lnSpc>
              <a:spcBef>
                <a:spcPts val="374"/>
              </a:spcBef>
              <a:spcAft>
                <a:spcPts val="0"/>
              </a:spcAft>
              <a:buClr>
                <a:schemeClr val="lt1"/>
              </a:buClr>
              <a:buSzPts val="750"/>
              <a:buFont typeface="Arial"/>
              <a:buNone/>
              <a:defRPr b="0" i="0" sz="750" u="none" cap="none" strike="noStrike">
                <a:solidFill>
                  <a:schemeClr val="lt1"/>
                </a:solidFill>
                <a:latin typeface="Calibri"/>
                <a:ea typeface="Calibri"/>
                <a:cs typeface="Calibri"/>
                <a:sym typeface="Calibri"/>
              </a:defRPr>
            </a:lvl5pPr>
            <a:lvl6pPr indent="-228600" lvl="5" marL="2743200" marR="0" rtl="0" algn="l">
              <a:lnSpc>
                <a:spcPct val="90000"/>
              </a:lnSpc>
              <a:spcBef>
                <a:spcPts val="374"/>
              </a:spcBef>
              <a:spcAft>
                <a:spcPts val="0"/>
              </a:spcAft>
              <a:buClr>
                <a:schemeClr val="lt1"/>
              </a:buClr>
              <a:buSzPts val="750"/>
              <a:buFont typeface="Arial"/>
              <a:buNone/>
              <a:defRPr b="0" i="0" sz="750" u="none" cap="none" strike="noStrike">
                <a:solidFill>
                  <a:schemeClr val="lt1"/>
                </a:solidFill>
                <a:latin typeface="Calibri"/>
                <a:ea typeface="Calibri"/>
                <a:cs typeface="Calibri"/>
                <a:sym typeface="Calibri"/>
              </a:defRPr>
            </a:lvl6pPr>
            <a:lvl7pPr indent="-228600" lvl="6" marL="3200400" marR="0" rtl="0" algn="l">
              <a:lnSpc>
                <a:spcPct val="90000"/>
              </a:lnSpc>
              <a:spcBef>
                <a:spcPts val="374"/>
              </a:spcBef>
              <a:spcAft>
                <a:spcPts val="0"/>
              </a:spcAft>
              <a:buClr>
                <a:schemeClr val="lt1"/>
              </a:buClr>
              <a:buSzPts val="750"/>
              <a:buFont typeface="Arial"/>
              <a:buNone/>
              <a:defRPr b="0" i="0" sz="750" u="none" cap="none" strike="noStrike">
                <a:solidFill>
                  <a:schemeClr val="lt1"/>
                </a:solidFill>
                <a:latin typeface="Calibri"/>
                <a:ea typeface="Calibri"/>
                <a:cs typeface="Calibri"/>
                <a:sym typeface="Calibri"/>
              </a:defRPr>
            </a:lvl7pPr>
            <a:lvl8pPr indent="-228600" lvl="7" marL="3657600" marR="0" rtl="0" algn="l">
              <a:lnSpc>
                <a:spcPct val="90000"/>
              </a:lnSpc>
              <a:spcBef>
                <a:spcPts val="374"/>
              </a:spcBef>
              <a:spcAft>
                <a:spcPts val="0"/>
              </a:spcAft>
              <a:buClr>
                <a:schemeClr val="lt1"/>
              </a:buClr>
              <a:buSzPts val="750"/>
              <a:buFont typeface="Arial"/>
              <a:buNone/>
              <a:defRPr b="0" i="0" sz="750" u="none" cap="none" strike="noStrike">
                <a:solidFill>
                  <a:schemeClr val="lt1"/>
                </a:solidFill>
                <a:latin typeface="Calibri"/>
                <a:ea typeface="Calibri"/>
                <a:cs typeface="Calibri"/>
                <a:sym typeface="Calibri"/>
              </a:defRPr>
            </a:lvl8pPr>
            <a:lvl9pPr indent="-228600" lvl="8" marL="4114800" marR="0" rtl="0" algn="l">
              <a:lnSpc>
                <a:spcPct val="90000"/>
              </a:lnSpc>
              <a:spcBef>
                <a:spcPts val="374"/>
              </a:spcBef>
              <a:spcAft>
                <a:spcPts val="0"/>
              </a:spcAft>
              <a:buClr>
                <a:schemeClr val="lt1"/>
              </a:buClr>
              <a:buSzPts val="750"/>
              <a:buFont typeface="Arial"/>
              <a:buNone/>
              <a:defRPr b="0" i="0" sz="750" u="none" cap="none" strike="noStrike">
                <a:solidFill>
                  <a:schemeClr val="lt1"/>
                </a:solidFill>
                <a:latin typeface="Calibri"/>
                <a:ea typeface="Calibri"/>
                <a:cs typeface="Calibri"/>
                <a:sym typeface="Calibri"/>
              </a:defRPr>
            </a:lvl9pPr>
          </a:lstStyle>
          <a:p/>
        </p:txBody>
      </p:sp>
      <p:sp>
        <p:nvSpPr>
          <p:cNvPr id="222" name="Google Shape;222;p76"/>
          <p:cNvSpPr txBox="1"/>
          <p:nvPr>
            <p:ph idx="12" type="sldNum"/>
          </p:nvPr>
        </p:nvSpPr>
        <p:spPr>
          <a:xfrm>
            <a:off x="9371853" y="6278278"/>
            <a:ext cx="48680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223" name="Shape 223"/>
        <p:cNvGrpSpPr/>
        <p:nvPr/>
      </p:nvGrpSpPr>
      <p:grpSpPr>
        <a:xfrm>
          <a:off x="0" y="0"/>
          <a:ext cx="0" cy="0"/>
          <a:chOff x="0" y="0"/>
          <a:chExt cx="0" cy="0"/>
        </a:xfrm>
      </p:grpSpPr>
      <p:sp>
        <p:nvSpPr>
          <p:cNvPr id="224" name="Google Shape;224;p77"/>
          <p:cNvSpPr txBox="1"/>
          <p:nvPr>
            <p:ph type="title"/>
          </p:nvPr>
        </p:nvSpPr>
        <p:spPr>
          <a:xfrm>
            <a:off x="755809" y="457200"/>
            <a:ext cx="3539014"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2400"/>
              <a:buFont typeface="Calibri"/>
              <a:buNone/>
              <a:defRPr b="0" i="0" sz="2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5" name="Google Shape;225;p77"/>
          <p:cNvSpPr/>
          <p:nvPr>
            <p:ph idx="2" type="pic"/>
          </p:nvPr>
        </p:nvSpPr>
        <p:spPr>
          <a:xfrm>
            <a:off x="4664869" y="987429"/>
            <a:ext cx="5554980" cy="4873625"/>
          </a:xfrm>
          <a:prstGeom prst="rect">
            <a:avLst/>
          </a:prstGeom>
          <a:noFill/>
          <a:ln>
            <a:noFill/>
          </a:ln>
        </p:spPr>
      </p:sp>
      <p:sp>
        <p:nvSpPr>
          <p:cNvPr id="226" name="Google Shape;226;p77"/>
          <p:cNvSpPr txBox="1"/>
          <p:nvPr>
            <p:ph idx="1" type="body"/>
          </p:nvPr>
        </p:nvSpPr>
        <p:spPr>
          <a:xfrm>
            <a:off x="755809" y="2057400"/>
            <a:ext cx="3539014"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1pPr>
            <a:lvl2pPr indent="-228600" lvl="1" marL="914400" marR="0" rtl="0" algn="l">
              <a:lnSpc>
                <a:spcPct val="90000"/>
              </a:lnSpc>
              <a:spcBef>
                <a:spcPts val="374"/>
              </a:spcBef>
              <a:spcAft>
                <a:spcPts val="0"/>
              </a:spcAft>
              <a:buClr>
                <a:schemeClr val="lt1"/>
              </a:buClr>
              <a:buSzPts val="1050"/>
              <a:buFont typeface="Arial"/>
              <a:buNone/>
              <a:defRPr b="0" i="0" sz="1050" u="none" cap="none" strike="noStrike">
                <a:solidFill>
                  <a:schemeClr val="lt1"/>
                </a:solidFill>
                <a:latin typeface="Calibri"/>
                <a:ea typeface="Calibri"/>
                <a:cs typeface="Calibri"/>
                <a:sym typeface="Calibri"/>
              </a:defRPr>
            </a:lvl2pPr>
            <a:lvl3pPr indent="-228600" lvl="2" marL="1371600" marR="0" rtl="0" algn="l">
              <a:lnSpc>
                <a:spcPct val="90000"/>
              </a:lnSpc>
              <a:spcBef>
                <a:spcPts val="374"/>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3pPr>
            <a:lvl4pPr indent="-228600" lvl="3" marL="1828800" marR="0" rtl="0" algn="l">
              <a:lnSpc>
                <a:spcPct val="90000"/>
              </a:lnSpc>
              <a:spcBef>
                <a:spcPts val="374"/>
              </a:spcBef>
              <a:spcAft>
                <a:spcPts val="0"/>
              </a:spcAft>
              <a:buClr>
                <a:schemeClr val="lt1"/>
              </a:buClr>
              <a:buSzPts val="750"/>
              <a:buFont typeface="Arial"/>
              <a:buNone/>
              <a:defRPr b="0" i="0" sz="750" u="none" cap="none" strike="noStrike">
                <a:solidFill>
                  <a:schemeClr val="lt1"/>
                </a:solidFill>
                <a:latin typeface="Calibri"/>
                <a:ea typeface="Calibri"/>
                <a:cs typeface="Calibri"/>
                <a:sym typeface="Calibri"/>
              </a:defRPr>
            </a:lvl4pPr>
            <a:lvl5pPr indent="-228600" lvl="4" marL="2286000" marR="0" rtl="0" algn="l">
              <a:lnSpc>
                <a:spcPct val="90000"/>
              </a:lnSpc>
              <a:spcBef>
                <a:spcPts val="374"/>
              </a:spcBef>
              <a:spcAft>
                <a:spcPts val="0"/>
              </a:spcAft>
              <a:buClr>
                <a:schemeClr val="lt1"/>
              </a:buClr>
              <a:buSzPts val="750"/>
              <a:buFont typeface="Arial"/>
              <a:buNone/>
              <a:defRPr b="0" i="0" sz="750" u="none" cap="none" strike="noStrike">
                <a:solidFill>
                  <a:schemeClr val="lt1"/>
                </a:solidFill>
                <a:latin typeface="Calibri"/>
                <a:ea typeface="Calibri"/>
                <a:cs typeface="Calibri"/>
                <a:sym typeface="Calibri"/>
              </a:defRPr>
            </a:lvl5pPr>
            <a:lvl6pPr indent="-228600" lvl="5" marL="2743200" marR="0" rtl="0" algn="l">
              <a:lnSpc>
                <a:spcPct val="90000"/>
              </a:lnSpc>
              <a:spcBef>
                <a:spcPts val="374"/>
              </a:spcBef>
              <a:spcAft>
                <a:spcPts val="0"/>
              </a:spcAft>
              <a:buClr>
                <a:schemeClr val="lt1"/>
              </a:buClr>
              <a:buSzPts val="750"/>
              <a:buFont typeface="Arial"/>
              <a:buNone/>
              <a:defRPr b="0" i="0" sz="750" u="none" cap="none" strike="noStrike">
                <a:solidFill>
                  <a:schemeClr val="lt1"/>
                </a:solidFill>
                <a:latin typeface="Calibri"/>
                <a:ea typeface="Calibri"/>
                <a:cs typeface="Calibri"/>
                <a:sym typeface="Calibri"/>
              </a:defRPr>
            </a:lvl6pPr>
            <a:lvl7pPr indent="-228600" lvl="6" marL="3200400" marR="0" rtl="0" algn="l">
              <a:lnSpc>
                <a:spcPct val="90000"/>
              </a:lnSpc>
              <a:spcBef>
                <a:spcPts val="374"/>
              </a:spcBef>
              <a:spcAft>
                <a:spcPts val="0"/>
              </a:spcAft>
              <a:buClr>
                <a:schemeClr val="lt1"/>
              </a:buClr>
              <a:buSzPts val="750"/>
              <a:buFont typeface="Arial"/>
              <a:buNone/>
              <a:defRPr b="0" i="0" sz="750" u="none" cap="none" strike="noStrike">
                <a:solidFill>
                  <a:schemeClr val="lt1"/>
                </a:solidFill>
                <a:latin typeface="Calibri"/>
                <a:ea typeface="Calibri"/>
                <a:cs typeface="Calibri"/>
                <a:sym typeface="Calibri"/>
              </a:defRPr>
            </a:lvl7pPr>
            <a:lvl8pPr indent="-228600" lvl="7" marL="3657600" marR="0" rtl="0" algn="l">
              <a:lnSpc>
                <a:spcPct val="90000"/>
              </a:lnSpc>
              <a:spcBef>
                <a:spcPts val="374"/>
              </a:spcBef>
              <a:spcAft>
                <a:spcPts val="0"/>
              </a:spcAft>
              <a:buClr>
                <a:schemeClr val="lt1"/>
              </a:buClr>
              <a:buSzPts val="750"/>
              <a:buFont typeface="Arial"/>
              <a:buNone/>
              <a:defRPr b="0" i="0" sz="750" u="none" cap="none" strike="noStrike">
                <a:solidFill>
                  <a:schemeClr val="lt1"/>
                </a:solidFill>
                <a:latin typeface="Calibri"/>
                <a:ea typeface="Calibri"/>
                <a:cs typeface="Calibri"/>
                <a:sym typeface="Calibri"/>
              </a:defRPr>
            </a:lvl8pPr>
            <a:lvl9pPr indent="-228600" lvl="8" marL="4114800" marR="0" rtl="0" algn="l">
              <a:lnSpc>
                <a:spcPct val="90000"/>
              </a:lnSpc>
              <a:spcBef>
                <a:spcPts val="374"/>
              </a:spcBef>
              <a:spcAft>
                <a:spcPts val="0"/>
              </a:spcAft>
              <a:buClr>
                <a:schemeClr val="lt1"/>
              </a:buClr>
              <a:buSzPts val="750"/>
              <a:buFont typeface="Arial"/>
              <a:buNone/>
              <a:defRPr b="0" i="0" sz="750" u="none" cap="none" strike="noStrike">
                <a:solidFill>
                  <a:schemeClr val="lt1"/>
                </a:solidFill>
                <a:latin typeface="Calibri"/>
                <a:ea typeface="Calibri"/>
                <a:cs typeface="Calibri"/>
                <a:sym typeface="Calibri"/>
              </a:defRPr>
            </a:lvl9pPr>
          </a:lstStyle>
          <a:p/>
        </p:txBody>
      </p:sp>
      <p:sp>
        <p:nvSpPr>
          <p:cNvPr id="227" name="Google Shape;227;p77"/>
          <p:cNvSpPr txBox="1"/>
          <p:nvPr>
            <p:ph idx="12" type="sldNum"/>
          </p:nvPr>
        </p:nvSpPr>
        <p:spPr>
          <a:xfrm>
            <a:off x="9371853" y="6278278"/>
            <a:ext cx="48680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228" name="Shape 228"/>
        <p:cNvGrpSpPr/>
        <p:nvPr/>
      </p:nvGrpSpPr>
      <p:grpSpPr>
        <a:xfrm>
          <a:off x="0" y="0"/>
          <a:ext cx="0" cy="0"/>
          <a:chOff x="0" y="0"/>
          <a:chExt cx="0" cy="0"/>
        </a:xfrm>
      </p:grpSpPr>
      <p:sp>
        <p:nvSpPr>
          <p:cNvPr id="229" name="Google Shape;229;p78"/>
          <p:cNvSpPr txBox="1"/>
          <p:nvPr>
            <p:ph type="title"/>
          </p:nvPr>
        </p:nvSpPr>
        <p:spPr>
          <a:xfrm>
            <a:off x="754380" y="365129"/>
            <a:ext cx="946404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Calibri"/>
              <a:buNone/>
              <a:defRPr b="0" i="0" sz="33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0" name="Google Shape;230;p78"/>
          <p:cNvSpPr txBox="1"/>
          <p:nvPr>
            <p:ph idx="1" type="body"/>
          </p:nvPr>
        </p:nvSpPr>
        <p:spPr>
          <a:xfrm rot="5400000">
            <a:off x="3310731" y="-730726"/>
            <a:ext cx="4351338" cy="946404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4"/>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4"/>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231" name="Google Shape;231;p78"/>
          <p:cNvSpPr txBox="1"/>
          <p:nvPr>
            <p:ph idx="10" type="dt"/>
          </p:nvPr>
        </p:nvSpPr>
        <p:spPr>
          <a:xfrm>
            <a:off x="754380" y="6356354"/>
            <a:ext cx="246888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232" name="Google Shape;232;p78"/>
          <p:cNvSpPr txBox="1"/>
          <p:nvPr>
            <p:ph idx="11" type="ftr"/>
          </p:nvPr>
        </p:nvSpPr>
        <p:spPr>
          <a:xfrm>
            <a:off x="3634740" y="6356354"/>
            <a:ext cx="370332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233" name="Google Shape;233;p78"/>
          <p:cNvSpPr txBox="1"/>
          <p:nvPr>
            <p:ph idx="12" type="sldNum"/>
          </p:nvPr>
        </p:nvSpPr>
        <p:spPr>
          <a:xfrm>
            <a:off x="9371853" y="6278278"/>
            <a:ext cx="48680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34" name="Shape 234"/>
        <p:cNvGrpSpPr/>
        <p:nvPr/>
      </p:nvGrpSpPr>
      <p:grpSpPr>
        <a:xfrm>
          <a:off x="0" y="0"/>
          <a:ext cx="0" cy="0"/>
          <a:chOff x="0" y="0"/>
          <a:chExt cx="0" cy="0"/>
        </a:xfrm>
      </p:grpSpPr>
      <p:sp>
        <p:nvSpPr>
          <p:cNvPr id="235" name="Google Shape;235;p79"/>
          <p:cNvSpPr txBox="1"/>
          <p:nvPr>
            <p:ph type="title"/>
          </p:nvPr>
        </p:nvSpPr>
        <p:spPr>
          <a:xfrm rot="5400000">
            <a:off x="6129498" y="2088039"/>
            <a:ext cx="5811838" cy="236601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Calibri"/>
              <a:buNone/>
              <a:defRPr b="0" i="0" sz="33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6" name="Google Shape;236;p79"/>
          <p:cNvSpPr txBox="1"/>
          <p:nvPr>
            <p:ph idx="1" type="body"/>
          </p:nvPr>
        </p:nvSpPr>
        <p:spPr>
          <a:xfrm rot="5400000">
            <a:off x="1328898" y="-209391"/>
            <a:ext cx="5811838" cy="696087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4"/>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4"/>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4"/>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237" name="Google Shape;237;p79"/>
          <p:cNvSpPr txBox="1"/>
          <p:nvPr>
            <p:ph idx="10" type="dt"/>
          </p:nvPr>
        </p:nvSpPr>
        <p:spPr>
          <a:xfrm>
            <a:off x="754380" y="6356354"/>
            <a:ext cx="246888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238" name="Google Shape;238;p79"/>
          <p:cNvSpPr txBox="1"/>
          <p:nvPr>
            <p:ph idx="11" type="ftr"/>
          </p:nvPr>
        </p:nvSpPr>
        <p:spPr>
          <a:xfrm>
            <a:off x="3634740" y="6356354"/>
            <a:ext cx="370332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239" name="Google Shape;239;p79"/>
          <p:cNvSpPr txBox="1"/>
          <p:nvPr>
            <p:ph idx="12" type="sldNum"/>
          </p:nvPr>
        </p:nvSpPr>
        <p:spPr>
          <a:xfrm>
            <a:off x="9371853" y="6278278"/>
            <a:ext cx="48680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33" name="Shape 33"/>
        <p:cNvGrpSpPr/>
        <p:nvPr/>
      </p:nvGrpSpPr>
      <p:grpSpPr>
        <a:xfrm>
          <a:off x="0" y="0"/>
          <a:ext cx="0" cy="0"/>
          <a:chOff x="0" y="0"/>
          <a:chExt cx="0" cy="0"/>
        </a:xfrm>
      </p:grpSpPr>
      <p:sp>
        <p:nvSpPr>
          <p:cNvPr id="34" name="Google Shape;34;p64"/>
          <p:cNvSpPr txBox="1"/>
          <p:nvPr>
            <p:ph type="title"/>
          </p:nvPr>
        </p:nvSpPr>
        <p:spPr>
          <a:xfrm>
            <a:off x="755809" y="365128"/>
            <a:ext cx="946404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4"/>
          <p:cNvSpPr txBox="1"/>
          <p:nvPr>
            <p:ph idx="1" type="body"/>
          </p:nvPr>
        </p:nvSpPr>
        <p:spPr>
          <a:xfrm>
            <a:off x="755810" y="1681163"/>
            <a:ext cx="464200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900"/>
              </a:spcBef>
              <a:spcAft>
                <a:spcPts val="0"/>
              </a:spcAft>
              <a:buClr>
                <a:schemeClr val="dk1"/>
              </a:buClr>
              <a:buSzPts val="2160"/>
              <a:buNone/>
              <a:defRPr b="1" sz="2160"/>
            </a:lvl1pPr>
            <a:lvl2pPr indent="-228600" lvl="1" marL="914400" algn="l">
              <a:lnSpc>
                <a:spcPct val="90000"/>
              </a:lnSpc>
              <a:spcBef>
                <a:spcPts val="450"/>
              </a:spcBef>
              <a:spcAft>
                <a:spcPts val="0"/>
              </a:spcAft>
              <a:buClr>
                <a:schemeClr val="dk1"/>
              </a:buClr>
              <a:buSzPts val="1800"/>
              <a:buNone/>
              <a:defRPr b="1" sz="1800"/>
            </a:lvl2pPr>
            <a:lvl3pPr indent="-228600" lvl="2" marL="1371600" algn="l">
              <a:lnSpc>
                <a:spcPct val="90000"/>
              </a:lnSpc>
              <a:spcBef>
                <a:spcPts val="450"/>
              </a:spcBef>
              <a:spcAft>
                <a:spcPts val="0"/>
              </a:spcAft>
              <a:buClr>
                <a:schemeClr val="dk1"/>
              </a:buClr>
              <a:buSzPts val="1620"/>
              <a:buNone/>
              <a:defRPr b="1" sz="1620"/>
            </a:lvl3pPr>
            <a:lvl4pPr indent="-228600" lvl="3" marL="1828800" algn="l">
              <a:lnSpc>
                <a:spcPct val="90000"/>
              </a:lnSpc>
              <a:spcBef>
                <a:spcPts val="450"/>
              </a:spcBef>
              <a:spcAft>
                <a:spcPts val="0"/>
              </a:spcAft>
              <a:buClr>
                <a:schemeClr val="dk1"/>
              </a:buClr>
              <a:buSzPts val="1440"/>
              <a:buNone/>
              <a:defRPr b="1" sz="1440"/>
            </a:lvl4pPr>
            <a:lvl5pPr indent="-228600" lvl="4" marL="2286000" algn="l">
              <a:lnSpc>
                <a:spcPct val="90000"/>
              </a:lnSpc>
              <a:spcBef>
                <a:spcPts val="450"/>
              </a:spcBef>
              <a:spcAft>
                <a:spcPts val="0"/>
              </a:spcAft>
              <a:buClr>
                <a:schemeClr val="dk1"/>
              </a:buClr>
              <a:buSzPts val="1440"/>
              <a:buNone/>
              <a:defRPr b="1" sz="1440"/>
            </a:lvl5pPr>
            <a:lvl6pPr indent="-228600" lvl="5" marL="2743200" algn="l">
              <a:lnSpc>
                <a:spcPct val="90000"/>
              </a:lnSpc>
              <a:spcBef>
                <a:spcPts val="450"/>
              </a:spcBef>
              <a:spcAft>
                <a:spcPts val="0"/>
              </a:spcAft>
              <a:buClr>
                <a:schemeClr val="dk1"/>
              </a:buClr>
              <a:buSzPts val="1440"/>
              <a:buNone/>
              <a:defRPr b="1" sz="1440"/>
            </a:lvl6pPr>
            <a:lvl7pPr indent="-228600" lvl="6" marL="3200400" algn="l">
              <a:lnSpc>
                <a:spcPct val="90000"/>
              </a:lnSpc>
              <a:spcBef>
                <a:spcPts val="450"/>
              </a:spcBef>
              <a:spcAft>
                <a:spcPts val="0"/>
              </a:spcAft>
              <a:buClr>
                <a:schemeClr val="dk1"/>
              </a:buClr>
              <a:buSzPts val="1440"/>
              <a:buNone/>
              <a:defRPr b="1" sz="1440"/>
            </a:lvl7pPr>
            <a:lvl8pPr indent="-228600" lvl="7" marL="3657600" algn="l">
              <a:lnSpc>
                <a:spcPct val="90000"/>
              </a:lnSpc>
              <a:spcBef>
                <a:spcPts val="450"/>
              </a:spcBef>
              <a:spcAft>
                <a:spcPts val="0"/>
              </a:spcAft>
              <a:buClr>
                <a:schemeClr val="dk1"/>
              </a:buClr>
              <a:buSzPts val="1440"/>
              <a:buNone/>
              <a:defRPr b="1" sz="1440"/>
            </a:lvl8pPr>
            <a:lvl9pPr indent="-228600" lvl="8" marL="4114800" algn="l">
              <a:lnSpc>
                <a:spcPct val="90000"/>
              </a:lnSpc>
              <a:spcBef>
                <a:spcPts val="450"/>
              </a:spcBef>
              <a:spcAft>
                <a:spcPts val="0"/>
              </a:spcAft>
              <a:buClr>
                <a:schemeClr val="dk1"/>
              </a:buClr>
              <a:buSzPts val="1440"/>
              <a:buNone/>
              <a:defRPr b="1" sz="1440"/>
            </a:lvl9pPr>
          </a:lstStyle>
          <a:p/>
        </p:txBody>
      </p:sp>
      <p:sp>
        <p:nvSpPr>
          <p:cNvPr id="36" name="Google Shape;36;p64"/>
          <p:cNvSpPr txBox="1"/>
          <p:nvPr>
            <p:ph idx="2" type="body"/>
          </p:nvPr>
        </p:nvSpPr>
        <p:spPr>
          <a:xfrm>
            <a:off x="755810" y="2505075"/>
            <a:ext cx="464200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900"/>
              </a:spcBef>
              <a:spcAft>
                <a:spcPts val="0"/>
              </a:spcAft>
              <a:buClr>
                <a:schemeClr val="dk1"/>
              </a:buClr>
              <a:buSzPts val="1800"/>
              <a:buChar char="•"/>
              <a:defRPr/>
            </a:lvl1pPr>
            <a:lvl2pPr indent="-342900" lvl="1" marL="914400" algn="l">
              <a:lnSpc>
                <a:spcPct val="90000"/>
              </a:lnSpc>
              <a:spcBef>
                <a:spcPts val="450"/>
              </a:spcBef>
              <a:spcAft>
                <a:spcPts val="0"/>
              </a:spcAft>
              <a:buClr>
                <a:schemeClr val="dk1"/>
              </a:buClr>
              <a:buSzPts val="1800"/>
              <a:buChar char="•"/>
              <a:defRPr/>
            </a:lvl2pPr>
            <a:lvl3pPr indent="-342900" lvl="2" marL="1371600" algn="l">
              <a:lnSpc>
                <a:spcPct val="90000"/>
              </a:lnSpc>
              <a:spcBef>
                <a:spcPts val="450"/>
              </a:spcBef>
              <a:spcAft>
                <a:spcPts val="0"/>
              </a:spcAft>
              <a:buClr>
                <a:schemeClr val="dk1"/>
              </a:buClr>
              <a:buSzPts val="1800"/>
              <a:buChar char="•"/>
              <a:defRPr/>
            </a:lvl3pPr>
            <a:lvl4pPr indent="-342900" lvl="3" marL="1828800" algn="l">
              <a:lnSpc>
                <a:spcPct val="90000"/>
              </a:lnSpc>
              <a:spcBef>
                <a:spcPts val="450"/>
              </a:spcBef>
              <a:spcAft>
                <a:spcPts val="0"/>
              </a:spcAft>
              <a:buClr>
                <a:schemeClr val="dk1"/>
              </a:buClr>
              <a:buSzPts val="1800"/>
              <a:buChar char="•"/>
              <a:defRPr/>
            </a:lvl4pPr>
            <a:lvl5pPr indent="-342900" lvl="4" marL="2286000" algn="l">
              <a:lnSpc>
                <a:spcPct val="90000"/>
              </a:lnSpc>
              <a:spcBef>
                <a:spcPts val="450"/>
              </a:spcBef>
              <a:spcAft>
                <a:spcPts val="0"/>
              </a:spcAft>
              <a:buClr>
                <a:schemeClr val="dk1"/>
              </a:buClr>
              <a:buSzPts val="1800"/>
              <a:buChar char="•"/>
              <a:defRPr/>
            </a:lvl5pPr>
            <a:lvl6pPr indent="-342900" lvl="5" marL="2743200" algn="l">
              <a:lnSpc>
                <a:spcPct val="90000"/>
              </a:lnSpc>
              <a:spcBef>
                <a:spcPts val="450"/>
              </a:spcBef>
              <a:spcAft>
                <a:spcPts val="0"/>
              </a:spcAft>
              <a:buClr>
                <a:schemeClr val="dk1"/>
              </a:buClr>
              <a:buSzPts val="1800"/>
              <a:buChar char="•"/>
              <a:defRPr/>
            </a:lvl6pPr>
            <a:lvl7pPr indent="-342900" lvl="6" marL="3200400" algn="l">
              <a:lnSpc>
                <a:spcPct val="90000"/>
              </a:lnSpc>
              <a:spcBef>
                <a:spcPts val="450"/>
              </a:spcBef>
              <a:spcAft>
                <a:spcPts val="0"/>
              </a:spcAft>
              <a:buClr>
                <a:schemeClr val="dk1"/>
              </a:buClr>
              <a:buSzPts val="1800"/>
              <a:buChar char="•"/>
              <a:defRPr/>
            </a:lvl7pPr>
            <a:lvl8pPr indent="-342900" lvl="7" marL="3657600" algn="l">
              <a:lnSpc>
                <a:spcPct val="90000"/>
              </a:lnSpc>
              <a:spcBef>
                <a:spcPts val="450"/>
              </a:spcBef>
              <a:spcAft>
                <a:spcPts val="0"/>
              </a:spcAft>
              <a:buClr>
                <a:schemeClr val="dk1"/>
              </a:buClr>
              <a:buSzPts val="1800"/>
              <a:buChar char="•"/>
              <a:defRPr/>
            </a:lvl8pPr>
            <a:lvl9pPr indent="-342900" lvl="8" marL="4114800" algn="l">
              <a:lnSpc>
                <a:spcPct val="90000"/>
              </a:lnSpc>
              <a:spcBef>
                <a:spcPts val="450"/>
              </a:spcBef>
              <a:spcAft>
                <a:spcPts val="0"/>
              </a:spcAft>
              <a:buClr>
                <a:schemeClr val="dk1"/>
              </a:buClr>
              <a:buSzPts val="1800"/>
              <a:buChar char="•"/>
              <a:defRPr/>
            </a:lvl9pPr>
          </a:lstStyle>
          <a:p/>
        </p:txBody>
      </p:sp>
      <p:sp>
        <p:nvSpPr>
          <p:cNvPr id="37" name="Google Shape;37;p64"/>
          <p:cNvSpPr txBox="1"/>
          <p:nvPr>
            <p:ph idx="3" type="body"/>
          </p:nvPr>
        </p:nvSpPr>
        <p:spPr>
          <a:xfrm>
            <a:off x="5554981" y="1681163"/>
            <a:ext cx="4664869"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900"/>
              </a:spcBef>
              <a:spcAft>
                <a:spcPts val="0"/>
              </a:spcAft>
              <a:buClr>
                <a:schemeClr val="dk1"/>
              </a:buClr>
              <a:buSzPts val="2160"/>
              <a:buNone/>
              <a:defRPr b="1" sz="2160"/>
            </a:lvl1pPr>
            <a:lvl2pPr indent="-228600" lvl="1" marL="914400" algn="l">
              <a:lnSpc>
                <a:spcPct val="90000"/>
              </a:lnSpc>
              <a:spcBef>
                <a:spcPts val="450"/>
              </a:spcBef>
              <a:spcAft>
                <a:spcPts val="0"/>
              </a:spcAft>
              <a:buClr>
                <a:schemeClr val="dk1"/>
              </a:buClr>
              <a:buSzPts val="1800"/>
              <a:buNone/>
              <a:defRPr b="1" sz="1800"/>
            </a:lvl2pPr>
            <a:lvl3pPr indent="-228600" lvl="2" marL="1371600" algn="l">
              <a:lnSpc>
                <a:spcPct val="90000"/>
              </a:lnSpc>
              <a:spcBef>
                <a:spcPts val="450"/>
              </a:spcBef>
              <a:spcAft>
                <a:spcPts val="0"/>
              </a:spcAft>
              <a:buClr>
                <a:schemeClr val="dk1"/>
              </a:buClr>
              <a:buSzPts val="1620"/>
              <a:buNone/>
              <a:defRPr b="1" sz="1620"/>
            </a:lvl3pPr>
            <a:lvl4pPr indent="-228600" lvl="3" marL="1828800" algn="l">
              <a:lnSpc>
                <a:spcPct val="90000"/>
              </a:lnSpc>
              <a:spcBef>
                <a:spcPts val="450"/>
              </a:spcBef>
              <a:spcAft>
                <a:spcPts val="0"/>
              </a:spcAft>
              <a:buClr>
                <a:schemeClr val="dk1"/>
              </a:buClr>
              <a:buSzPts val="1440"/>
              <a:buNone/>
              <a:defRPr b="1" sz="1440"/>
            </a:lvl4pPr>
            <a:lvl5pPr indent="-228600" lvl="4" marL="2286000" algn="l">
              <a:lnSpc>
                <a:spcPct val="90000"/>
              </a:lnSpc>
              <a:spcBef>
                <a:spcPts val="450"/>
              </a:spcBef>
              <a:spcAft>
                <a:spcPts val="0"/>
              </a:spcAft>
              <a:buClr>
                <a:schemeClr val="dk1"/>
              </a:buClr>
              <a:buSzPts val="1440"/>
              <a:buNone/>
              <a:defRPr b="1" sz="1440"/>
            </a:lvl5pPr>
            <a:lvl6pPr indent="-228600" lvl="5" marL="2743200" algn="l">
              <a:lnSpc>
                <a:spcPct val="90000"/>
              </a:lnSpc>
              <a:spcBef>
                <a:spcPts val="450"/>
              </a:spcBef>
              <a:spcAft>
                <a:spcPts val="0"/>
              </a:spcAft>
              <a:buClr>
                <a:schemeClr val="dk1"/>
              </a:buClr>
              <a:buSzPts val="1440"/>
              <a:buNone/>
              <a:defRPr b="1" sz="1440"/>
            </a:lvl6pPr>
            <a:lvl7pPr indent="-228600" lvl="6" marL="3200400" algn="l">
              <a:lnSpc>
                <a:spcPct val="90000"/>
              </a:lnSpc>
              <a:spcBef>
                <a:spcPts val="450"/>
              </a:spcBef>
              <a:spcAft>
                <a:spcPts val="0"/>
              </a:spcAft>
              <a:buClr>
                <a:schemeClr val="dk1"/>
              </a:buClr>
              <a:buSzPts val="1440"/>
              <a:buNone/>
              <a:defRPr b="1" sz="1440"/>
            </a:lvl7pPr>
            <a:lvl8pPr indent="-228600" lvl="7" marL="3657600" algn="l">
              <a:lnSpc>
                <a:spcPct val="90000"/>
              </a:lnSpc>
              <a:spcBef>
                <a:spcPts val="450"/>
              </a:spcBef>
              <a:spcAft>
                <a:spcPts val="0"/>
              </a:spcAft>
              <a:buClr>
                <a:schemeClr val="dk1"/>
              </a:buClr>
              <a:buSzPts val="1440"/>
              <a:buNone/>
              <a:defRPr b="1" sz="1440"/>
            </a:lvl8pPr>
            <a:lvl9pPr indent="-228600" lvl="8" marL="4114800" algn="l">
              <a:lnSpc>
                <a:spcPct val="90000"/>
              </a:lnSpc>
              <a:spcBef>
                <a:spcPts val="450"/>
              </a:spcBef>
              <a:spcAft>
                <a:spcPts val="0"/>
              </a:spcAft>
              <a:buClr>
                <a:schemeClr val="dk1"/>
              </a:buClr>
              <a:buSzPts val="1440"/>
              <a:buNone/>
              <a:defRPr b="1" sz="1440"/>
            </a:lvl9pPr>
          </a:lstStyle>
          <a:p/>
        </p:txBody>
      </p:sp>
      <p:sp>
        <p:nvSpPr>
          <p:cNvPr id="38" name="Google Shape;38;p64"/>
          <p:cNvSpPr txBox="1"/>
          <p:nvPr>
            <p:ph idx="4" type="body"/>
          </p:nvPr>
        </p:nvSpPr>
        <p:spPr>
          <a:xfrm>
            <a:off x="5554981" y="2505075"/>
            <a:ext cx="4664869"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900"/>
              </a:spcBef>
              <a:spcAft>
                <a:spcPts val="0"/>
              </a:spcAft>
              <a:buClr>
                <a:schemeClr val="dk1"/>
              </a:buClr>
              <a:buSzPts val="1800"/>
              <a:buChar char="•"/>
              <a:defRPr/>
            </a:lvl1pPr>
            <a:lvl2pPr indent="-342900" lvl="1" marL="914400" algn="l">
              <a:lnSpc>
                <a:spcPct val="90000"/>
              </a:lnSpc>
              <a:spcBef>
                <a:spcPts val="450"/>
              </a:spcBef>
              <a:spcAft>
                <a:spcPts val="0"/>
              </a:spcAft>
              <a:buClr>
                <a:schemeClr val="dk1"/>
              </a:buClr>
              <a:buSzPts val="1800"/>
              <a:buChar char="•"/>
              <a:defRPr/>
            </a:lvl2pPr>
            <a:lvl3pPr indent="-342900" lvl="2" marL="1371600" algn="l">
              <a:lnSpc>
                <a:spcPct val="90000"/>
              </a:lnSpc>
              <a:spcBef>
                <a:spcPts val="450"/>
              </a:spcBef>
              <a:spcAft>
                <a:spcPts val="0"/>
              </a:spcAft>
              <a:buClr>
                <a:schemeClr val="dk1"/>
              </a:buClr>
              <a:buSzPts val="1800"/>
              <a:buChar char="•"/>
              <a:defRPr/>
            </a:lvl3pPr>
            <a:lvl4pPr indent="-342900" lvl="3" marL="1828800" algn="l">
              <a:lnSpc>
                <a:spcPct val="90000"/>
              </a:lnSpc>
              <a:spcBef>
                <a:spcPts val="450"/>
              </a:spcBef>
              <a:spcAft>
                <a:spcPts val="0"/>
              </a:spcAft>
              <a:buClr>
                <a:schemeClr val="dk1"/>
              </a:buClr>
              <a:buSzPts val="1800"/>
              <a:buChar char="•"/>
              <a:defRPr/>
            </a:lvl4pPr>
            <a:lvl5pPr indent="-342900" lvl="4" marL="2286000" algn="l">
              <a:lnSpc>
                <a:spcPct val="90000"/>
              </a:lnSpc>
              <a:spcBef>
                <a:spcPts val="450"/>
              </a:spcBef>
              <a:spcAft>
                <a:spcPts val="0"/>
              </a:spcAft>
              <a:buClr>
                <a:schemeClr val="dk1"/>
              </a:buClr>
              <a:buSzPts val="1800"/>
              <a:buChar char="•"/>
              <a:defRPr/>
            </a:lvl5pPr>
            <a:lvl6pPr indent="-342900" lvl="5" marL="2743200" algn="l">
              <a:lnSpc>
                <a:spcPct val="90000"/>
              </a:lnSpc>
              <a:spcBef>
                <a:spcPts val="450"/>
              </a:spcBef>
              <a:spcAft>
                <a:spcPts val="0"/>
              </a:spcAft>
              <a:buClr>
                <a:schemeClr val="dk1"/>
              </a:buClr>
              <a:buSzPts val="1800"/>
              <a:buChar char="•"/>
              <a:defRPr/>
            </a:lvl6pPr>
            <a:lvl7pPr indent="-342900" lvl="6" marL="3200400" algn="l">
              <a:lnSpc>
                <a:spcPct val="90000"/>
              </a:lnSpc>
              <a:spcBef>
                <a:spcPts val="450"/>
              </a:spcBef>
              <a:spcAft>
                <a:spcPts val="0"/>
              </a:spcAft>
              <a:buClr>
                <a:schemeClr val="dk1"/>
              </a:buClr>
              <a:buSzPts val="1800"/>
              <a:buChar char="•"/>
              <a:defRPr/>
            </a:lvl7pPr>
            <a:lvl8pPr indent="-342900" lvl="7" marL="3657600" algn="l">
              <a:lnSpc>
                <a:spcPct val="90000"/>
              </a:lnSpc>
              <a:spcBef>
                <a:spcPts val="450"/>
              </a:spcBef>
              <a:spcAft>
                <a:spcPts val="0"/>
              </a:spcAft>
              <a:buClr>
                <a:schemeClr val="dk1"/>
              </a:buClr>
              <a:buSzPts val="1800"/>
              <a:buChar char="•"/>
              <a:defRPr/>
            </a:lvl8pPr>
            <a:lvl9pPr indent="-342900" lvl="8" marL="4114800" algn="l">
              <a:lnSpc>
                <a:spcPct val="90000"/>
              </a:lnSpc>
              <a:spcBef>
                <a:spcPts val="450"/>
              </a:spcBef>
              <a:spcAft>
                <a:spcPts val="0"/>
              </a:spcAft>
              <a:buClr>
                <a:schemeClr val="dk1"/>
              </a:buClr>
              <a:buSzPts val="1800"/>
              <a:buChar char="•"/>
              <a:defRPr/>
            </a:lvl9pPr>
          </a:lstStyle>
          <a:p/>
        </p:txBody>
      </p:sp>
      <p:sp>
        <p:nvSpPr>
          <p:cNvPr id="39" name="Google Shape;39;p64"/>
          <p:cNvSpPr txBox="1"/>
          <p:nvPr>
            <p:ph idx="10" type="dt"/>
          </p:nvPr>
        </p:nvSpPr>
        <p:spPr>
          <a:xfrm>
            <a:off x="754380" y="6356353"/>
            <a:ext cx="246888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0" name="Google Shape;40;p64"/>
          <p:cNvSpPr txBox="1"/>
          <p:nvPr>
            <p:ph idx="11" type="ftr"/>
          </p:nvPr>
        </p:nvSpPr>
        <p:spPr>
          <a:xfrm>
            <a:off x="3634740" y="6356353"/>
            <a:ext cx="370332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1" name="Google Shape;41;p64"/>
          <p:cNvSpPr txBox="1"/>
          <p:nvPr>
            <p:ph idx="12" type="sldNum"/>
          </p:nvPr>
        </p:nvSpPr>
        <p:spPr>
          <a:xfrm>
            <a:off x="7749540" y="6356353"/>
            <a:ext cx="246888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42" name="Shape 42"/>
        <p:cNvGrpSpPr/>
        <p:nvPr/>
      </p:nvGrpSpPr>
      <p:grpSpPr>
        <a:xfrm>
          <a:off x="0" y="0"/>
          <a:ext cx="0" cy="0"/>
          <a:chOff x="0" y="0"/>
          <a:chExt cx="0" cy="0"/>
        </a:xfrm>
      </p:grpSpPr>
      <p:sp>
        <p:nvSpPr>
          <p:cNvPr id="43" name="Google Shape;43;p65"/>
          <p:cNvSpPr txBox="1"/>
          <p:nvPr>
            <p:ph type="title"/>
          </p:nvPr>
        </p:nvSpPr>
        <p:spPr>
          <a:xfrm>
            <a:off x="754380" y="365128"/>
            <a:ext cx="946404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5"/>
          <p:cNvSpPr txBox="1"/>
          <p:nvPr>
            <p:ph idx="10" type="dt"/>
          </p:nvPr>
        </p:nvSpPr>
        <p:spPr>
          <a:xfrm>
            <a:off x="754380" y="6356353"/>
            <a:ext cx="246888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5" name="Google Shape;45;p65"/>
          <p:cNvSpPr txBox="1"/>
          <p:nvPr>
            <p:ph idx="11" type="ftr"/>
          </p:nvPr>
        </p:nvSpPr>
        <p:spPr>
          <a:xfrm>
            <a:off x="3634740" y="6356353"/>
            <a:ext cx="370332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6" name="Google Shape;46;p65"/>
          <p:cNvSpPr txBox="1"/>
          <p:nvPr>
            <p:ph idx="12" type="sldNum"/>
          </p:nvPr>
        </p:nvSpPr>
        <p:spPr>
          <a:xfrm>
            <a:off x="7749540" y="6356353"/>
            <a:ext cx="246888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7" name="Shape 47"/>
        <p:cNvGrpSpPr/>
        <p:nvPr/>
      </p:nvGrpSpPr>
      <p:grpSpPr>
        <a:xfrm>
          <a:off x="0" y="0"/>
          <a:ext cx="0" cy="0"/>
          <a:chOff x="0" y="0"/>
          <a:chExt cx="0" cy="0"/>
        </a:xfrm>
      </p:grpSpPr>
      <p:sp>
        <p:nvSpPr>
          <p:cNvPr id="48" name="Google Shape;48;p66"/>
          <p:cNvSpPr txBox="1"/>
          <p:nvPr>
            <p:ph idx="10" type="dt"/>
          </p:nvPr>
        </p:nvSpPr>
        <p:spPr>
          <a:xfrm>
            <a:off x="754380" y="6356353"/>
            <a:ext cx="246888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9" name="Google Shape;49;p66"/>
          <p:cNvSpPr txBox="1"/>
          <p:nvPr>
            <p:ph idx="11" type="ftr"/>
          </p:nvPr>
        </p:nvSpPr>
        <p:spPr>
          <a:xfrm>
            <a:off x="3634740" y="6356353"/>
            <a:ext cx="370332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0" name="Google Shape;50;p66"/>
          <p:cNvSpPr txBox="1"/>
          <p:nvPr>
            <p:ph idx="12" type="sldNum"/>
          </p:nvPr>
        </p:nvSpPr>
        <p:spPr>
          <a:xfrm>
            <a:off x="7749540" y="6356353"/>
            <a:ext cx="246888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51" name="Shape 51"/>
        <p:cNvGrpSpPr/>
        <p:nvPr/>
      </p:nvGrpSpPr>
      <p:grpSpPr>
        <a:xfrm>
          <a:off x="0" y="0"/>
          <a:ext cx="0" cy="0"/>
          <a:chOff x="0" y="0"/>
          <a:chExt cx="0" cy="0"/>
        </a:xfrm>
      </p:grpSpPr>
      <p:sp>
        <p:nvSpPr>
          <p:cNvPr id="52" name="Google Shape;52;p67"/>
          <p:cNvSpPr txBox="1"/>
          <p:nvPr>
            <p:ph type="title"/>
          </p:nvPr>
        </p:nvSpPr>
        <p:spPr>
          <a:xfrm>
            <a:off x="755810" y="457200"/>
            <a:ext cx="3539014"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80"/>
              <a:buFont typeface="Calibri"/>
              <a:buNone/>
              <a:defRPr sz="288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67"/>
          <p:cNvSpPr txBox="1"/>
          <p:nvPr>
            <p:ph idx="1" type="body"/>
          </p:nvPr>
        </p:nvSpPr>
        <p:spPr>
          <a:xfrm>
            <a:off x="4664869" y="987428"/>
            <a:ext cx="5554980" cy="4873625"/>
          </a:xfrm>
          <a:prstGeom prst="rect">
            <a:avLst/>
          </a:prstGeom>
          <a:noFill/>
          <a:ln>
            <a:noFill/>
          </a:ln>
        </p:spPr>
        <p:txBody>
          <a:bodyPr anchorCtr="0" anchor="t" bIns="45700" lIns="91425" spcFirstLastPara="1" rIns="91425" wrap="square" tIns="45700">
            <a:normAutofit/>
          </a:bodyPr>
          <a:lstStyle>
            <a:lvl1pPr indent="-411480" lvl="0" marL="457200" algn="l">
              <a:lnSpc>
                <a:spcPct val="90000"/>
              </a:lnSpc>
              <a:spcBef>
                <a:spcPts val="900"/>
              </a:spcBef>
              <a:spcAft>
                <a:spcPts val="0"/>
              </a:spcAft>
              <a:buClr>
                <a:schemeClr val="dk1"/>
              </a:buClr>
              <a:buSzPts val="2880"/>
              <a:buChar char="•"/>
              <a:defRPr sz="2880"/>
            </a:lvl1pPr>
            <a:lvl2pPr indent="-388619" lvl="1" marL="914400" algn="l">
              <a:lnSpc>
                <a:spcPct val="90000"/>
              </a:lnSpc>
              <a:spcBef>
                <a:spcPts val="450"/>
              </a:spcBef>
              <a:spcAft>
                <a:spcPts val="0"/>
              </a:spcAft>
              <a:buClr>
                <a:schemeClr val="dk1"/>
              </a:buClr>
              <a:buSzPts val="2520"/>
              <a:buChar char="•"/>
              <a:defRPr sz="2520"/>
            </a:lvl2pPr>
            <a:lvl3pPr indent="-365760" lvl="2" marL="1371600" algn="l">
              <a:lnSpc>
                <a:spcPct val="90000"/>
              </a:lnSpc>
              <a:spcBef>
                <a:spcPts val="450"/>
              </a:spcBef>
              <a:spcAft>
                <a:spcPts val="0"/>
              </a:spcAft>
              <a:buClr>
                <a:schemeClr val="dk1"/>
              </a:buClr>
              <a:buSzPts val="2160"/>
              <a:buChar char="•"/>
              <a:defRPr sz="2160"/>
            </a:lvl3pPr>
            <a:lvl4pPr indent="-342900" lvl="3" marL="1828800" algn="l">
              <a:lnSpc>
                <a:spcPct val="90000"/>
              </a:lnSpc>
              <a:spcBef>
                <a:spcPts val="450"/>
              </a:spcBef>
              <a:spcAft>
                <a:spcPts val="0"/>
              </a:spcAft>
              <a:buClr>
                <a:schemeClr val="dk1"/>
              </a:buClr>
              <a:buSzPts val="1800"/>
              <a:buChar char="•"/>
              <a:defRPr sz="1800"/>
            </a:lvl4pPr>
            <a:lvl5pPr indent="-342900" lvl="4" marL="2286000" algn="l">
              <a:lnSpc>
                <a:spcPct val="90000"/>
              </a:lnSpc>
              <a:spcBef>
                <a:spcPts val="450"/>
              </a:spcBef>
              <a:spcAft>
                <a:spcPts val="0"/>
              </a:spcAft>
              <a:buClr>
                <a:schemeClr val="dk1"/>
              </a:buClr>
              <a:buSzPts val="1800"/>
              <a:buChar char="•"/>
              <a:defRPr sz="1800"/>
            </a:lvl5pPr>
            <a:lvl6pPr indent="-342900" lvl="5" marL="2743200" algn="l">
              <a:lnSpc>
                <a:spcPct val="90000"/>
              </a:lnSpc>
              <a:spcBef>
                <a:spcPts val="450"/>
              </a:spcBef>
              <a:spcAft>
                <a:spcPts val="0"/>
              </a:spcAft>
              <a:buClr>
                <a:schemeClr val="dk1"/>
              </a:buClr>
              <a:buSzPts val="1800"/>
              <a:buChar char="•"/>
              <a:defRPr sz="1800"/>
            </a:lvl6pPr>
            <a:lvl7pPr indent="-342900" lvl="6" marL="3200400" algn="l">
              <a:lnSpc>
                <a:spcPct val="90000"/>
              </a:lnSpc>
              <a:spcBef>
                <a:spcPts val="450"/>
              </a:spcBef>
              <a:spcAft>
                <a:spcPts val="0"/>
              </a:spcAft>
              <a:buClr>
                <a:schemeClr val="dk1"/>
              </a:buClr>
              <a:buSzPts val="1800"/>
              <a:buChar char="•"/>
              <a:defRPr sz="1800"/>
            </a:lvl7pPr>
            <a:lvl8pPr indent="-342900" lvl="7" marL="3657600" algn="l">
              <a:lnSpc>
                <a:spcPct val="90000"/>
              </a:lnSpc>
              <a:spcBef>
                <a:spcPts val="450"/>
              </a:spcBef>
              <a:spcAft>
                <a:spcPts val="0"/>
              </a:spcAft>
              <a:buClr>
                <a:schemeClr val="dk1"/>
              </a:buClr>
              <a:buSzPts val="1800"/>
              <a:buChar char="•"/>
              <a:defRPr sz="1800"/>
            </a:lvl8pPr>
            <a:lvl9pPr indent="-342900" lvl="8" marL="4114800" algn="l">
              <a:lnSpc>
                <a:spcPct val="90000"/>
              </a:lnSpc>
              <a:spcBef>
                <a:spcPts val="450"/>
              </a:spcBef>
              <a:spcAft>
                <a:spcPts val="0"/>
              </a:spcAft>
              <a:buClr>
                <a:schemeClr val="dk1"/>
              </a:buClr>
              <a:buSzPts val="1800"/>
              <a:buChar char="•"/>
              <a:defRPr sz="1800"/>
            </a:lvl9pPr>
          </a:lstStyle>
          <a:p/>
        </p:txBody>
      </p:sp>
      <p:sp>
        <p:nvSpPr>
          <p:cNvPr id="54" name="Google Shape;54;p67"/>
          <p:cNvSpPr txBox="1"/>
          <p:nvPr>
            <p:ph idx="2" type="body"/>
          </p:nvPr>
        </p:nvSpPr>
        <p:spPr>
          <a:xfrm>
            <a:off x="755810" y="2057400"/>
            <a:ext cx="3539014"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900"/>
              </a:spcBef>
              <a:spcAft>
                <a:spcPts val="0"/>
              </a:spcAft>
              <a:buClr>
                <a:schemeClr val="dk1"/>
              </a:buClr>
              <a:buSzPts val="1440"/>
              <a:buNone/>
              <a:defRPr sz="1440"/>
            </a:lvl1pPr>
            <a:lvl2pPr indent="-228600" lvl="1" marL="914400" algn="l">
              <a:lnSpc>
                <a:spcPct val="90000"/>
              </a:lnSpc>
              <a:spcBef>
                <a:spcPts val="450"/>
              </a:spcBef>
              <a:spcAft>
                <a:spcPts val="0"/>
              </a:spcAft>
              <a:buClr>
                <a:schemeClr val="dk1"/>
              </a:buClr>
              <a:buSzPts val="1260"/>
              <a:buNone/>
              <a:defRPr sz="1260"/>
            </a:lvl2pPr>
            <a:lvl3pPr indent="-228600" lvl="2" marL="1371600" algn="l">
              <a:lnSpc>
                <a:spcPct val="90000"/>
              </a:lnSpc>
              <a:spcBef>
                <a:spcPts val="450"/>
              </a:spcBef>
              <a:spcAft>
                <a:spcPts val="0"/>
              </a:spcAft>
              <a:buClr>
                <a:schemeClr val="dk1"/>
              </a:buClr>
              <a:buSzPts val="1080"/>
              <a:buNone/>
              <a:defRPr sz="1080"/>
            </a:lvl3pPr>
            <a:lvl4pPr indent="-228600" lvl="3" marL="1828800" algn="l">
              <a:lnSpc>
                <a:spcPct val="90000"/>
              </a:lnSpc>
              <a:spcBef>
                <a:spcPts val="450"/>
              </a:spcBef>
              <a:spcAft>
                <a:spcPts val="0"/>
              </a:spcAft>
              <a:buClr>
                <a:schemeClr val="dk1"/>
              </a:buClr>
              <a:buSzPts val="900"/>
              <a:buNone/>
              <a:defRPr sz="900"/>
            </a:lvl4pPr>
            <a:lvl5pPr indent="-228600" lvl="4" marL="2286000" algn="l">
              <a:lnSpc>
                <a:spcPct val="90000"/>
              </a:lnSpc>
              <a:spcBef>
                <a:spcPts val="450"/>
              </a:spcBef>
              <a:spcAft>
                <a:spcPts val="0"/>
              </a:spcAft>
              <a:buClr>
                <a:schemeClr val="dk1"/>
              </a:buClr>
              <a:buSzPts val="900"/>
              <a:buNone/>
              <a:defRPr sz="900"/>
            </a:lvl5pPr>
            <a:lvl6pPr indent="-228600" lvl="5" marL="2743200" algn="l">
              <a:lnSpc>
                <a:spcPct val="90000"/>
              </a:lnSpc>
              <a:spcBef>
                <a:spcPts val="450"/>
              </a:spcBef>
              <a:spcAft>
                <a:spcPts val="0"/>
              </a:spcAft>
              <a:buClr>
                <a:schemeClr val="dk1"/>
              </a:buClr>
              <a:buSzPts val="900"/>
              <a:buNone/>
              <a:defRPr sz="900"/>
            </a:lvl6pPr>
            <a:lvl7pPr indent="-228600" lvl="6" marL="3200400" algn="l">
              <a:lnSpc>
                <a:spcPct val="90000"/>
              </a:lnSpc>
              <a:spcBef>
                <a:spcPts val="450"/>
              </a:spcBef>
              <a:spcAft>
                <a:spcPts val="0"/>
              </a:spcAft>
              <a:buClr>
                <a:schemeClr val="dk1"/>
              </a:buClr>
              <a:buSzPts val="900"/>
              <a:buNone/>
              <a:defRPr sz="900"/>
            </a:lvl7pPr>
            <a:lvl8pPr indent="-228600" lvl="7" marL="3657600" algn="l">
              <a:lnSpc>
                <a:spcPct val="90000"/>
              </a:lnSpc>
              <a:spcBef>
                <a:spcPts val="450"/>
              </a:spcBef>
              <a:spcAft>
                <a:spcPts val="0"/>
              </a:spcAft>
              <a:buClr>
                <a:schemeClr val="dk1"/>
              </a:buClr>
              <a:buSzPts val="900"/>
              <a:buNone/>
              <a:defRPr sz="900"/>
            </a:lvl8pPr>
            <a:lvl9pPr indent="-228600" lvl="8" marL="4114800" algn="l">
              <a:lnSpc>
                <a:spcPct val="90000"/>
              </a:lnSpc>
              <a:spcBef>
                <a:spcPts val="450"/>
              </a:spcBef>
              <a:spcAft>
                <a:spcPts val="0"/>
              </a:spcAft>
              <a:buClr>
                <a:schemeClr val="dk1"/>
              </a:buClr>
              <a:buSzPts val="900"/>
              <a:buNone/>
              <a:defRPr sz="900"/>
            </a:lvl9pPr>
          </a:lstStyle>
          <a:p/>
        </p:txBody>
      </p:sp>
      <p:sp>
        <p:nvSpPr>
          <p:cNvPr id="55" name="Google Shape;55;p67"/>
          <p:cNvSpPr txBox="1"/>
          <p:nvPr>
            <p:ph idx="10" type="dt"/>
          </p:nvPr>
        </p:nvSpPr>
        <p:spPr>
          <a:xfrm>
            <a:off x="754380" y="6356353"/>
            <a:ext cx="246888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6" name="Google Shape;56;p67"/>
          <p:cNvSpPr txBox="1"/>
          <p:nvPr>
            <p:ph idx="11" type="ftr"/>
          </p:nvPr>
        </p:nvSpPr>
        <p:spPr>
          <a:xfrm>
            <a:off x="3634740" y="6356353"/>
            <a:ext cx="370332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7" name="Google Shape;57;p67"/>
          <p:cNvSpPr txBox="1"/>
          <p:nvPr>
            <p:ph idx="12" type="sldNum"/>
          </p:nvPr>
        </p:nvSpPr>
        <p:spPr>
          <a:xfrm>
            <a:off x="7749540" y="6356353"/>
            <a:ext cx="246888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58" name="Shape 58"/>
        <p:cNvGrpSpPr/>
        <p:nvPr/>
      </p:nvGrpSpPr>
      <p:grpSpPr>
        <a:xfrm>
          <a:off x="0" y="0"/>
          <a:ext cx="0" cy="0"/>
          <a:chOff x="0" y="0"/>
          <a:chExt cx="0" cy="0"/>
        </a:xfrm>
      </p:grpSpPr>
      <p:sp>
        <p:nvSpPr>
          <p:cNvPr id="59" name="Google Shape;59;p68"/>
          <p:cNvSpPr txBox="1"/>
          <p:nvPr>
            <p:ph type="title"/>
          </p:nvPr>
        </p:nvSpPr>
        <p:spPr>
          <a:xfrm>
            <a:off x="755810" y="457200"/>
            <a:ext cx="3539014"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80"/>
              <a:buFont typeface="Calibri"/>
              <a:buNone/>
              <a:defRPr sz="288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8"/>
          <p:cNvSpPr/>
          <p:nvPr>
            <p:ph idx="2" type="pic"/>
          </p:nvPr>
        </p:nvSpPr>
        <p:spPr>
          <a:xfrm>
            <a:off x="4664869" y="987428"/>
            <a:ext cx="5554980" cy="4873625"/>
          </a:xfrm>
          <a:prstGeom prst="rect">
            <a:avLst/>
          </a:prstGeom>
          <a:noFill/>
          <a:ln>
            <a:noFill/>
          </a:ln>
        </p:spPr>
      </p:sp>
      <p:sp>
        <p:nvSpPr>
          <p:cNvPr id="61" name="Google Shape;61;p68"/>
          <p:cNvSpPr txBox="1"/>
          <p:nvPr>
            <p:ph idx="1" type="body"/>
          </p:nvPr>
        </p:nvSpPr>
        <p:spPr>
          <a:xfrm>
            <a:off x="755810" y="2057400"/>
            <a:ext cx="3539014"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900"/>
              </a:spcBef>
              <a:spcAft>
                <a:spcPts val="0"/>
              </a:spcAft>
              <a:buClr>
                <a:schemeClr val="dk1"/>
              </a:buClr>
              <a:buSzPts val="1440"/>
              <a:buNone/>
              <a:defRPr sz="1440"/>
            </a:lvl1pPr>
            <a:lvl2pPr indent="-228600" lvl="1" marL="914400" algn="l">
              <a:lnSpc>
                <a:spcPct val="90000"/>
              </a:lnSpc>
              <a:spcBef>
                <a:spcPts val="450"/>
              </a:spcBef>
              <a:spcAft>
                <a:spcPts val="0"/>
              </a:spcAft>
              <a:buClr>
                <a:schemeClr val="dk1"/>
              </a:buClr>
              <a:buSzPts val="1260"/>
              <a:buNone/>
              <a:defRPr sz="1260"/>
            </a:lvl2pPr>
            <a:lvl3pPr indent="-228600" lvl="2" marL="1371600" algn="l">
              <a:lnSpc>
                <a:spcPct val="90000"/>
              </a:lnSpc>
              <a:spcBef>
                <a:spcPts val="450"/>
              </a:spcBef>
              <a:spcAft>
                <a:spcPts val="0"/>
              </a:spcAft>
              <a:buClr>
                <a:schemeClr val="dk1"/>
              </a:buClr>
              <a:buSzPts val="1080"/>
              <a:buNone/>
              <a:defRPr sz="1080"/>
            </a:lvl3pPr>
            <a:lvl4pPr indent="-228600" lvl="3" marL="1828800" algn="l">
              <a:lnSpc>
                <a:spcPct val="90000"/>
              </a:lnSpc>
              <a:spcBef>
                <a:spcPts val="450"/>
              </a:spcBef>
              <a:spcAft>
                <a:spcPts val="0"/>
              </a:spcAft>
              <a:buClr>
                <a:schemeClr val="dk1"/>
              </a:buClr>
              <a:buSzPts val="900"/>
              <a:buNone/>
              <a:defRPr sz="900"/>
            </a:lvl4pPr>
            <a:lvl5pPr indent="-228600" lvl="4" marL="2286000" algn="l">
              <a:lnSpc>
                <a:spcPct val="90000"/>
              </a:lnSpc>
              <a:spcBef>
                <a:spcPts val="450"/>
              </a:spcBef>
              <a:spcAft>
                <a:spcPts val="0"/>
              </a:spcAft>
              <a:buClr>
                <a:schemeClr val="dk1"/>
              </a:buClr>
              <a:buSzPts val="900"/>
              <a:buNone/>
              <a:defRPr sz="900"/>
            </a:lvl5pPr>
            <a:lvl6pPr indent="-228600" lvl="5" marL="2743200" algn="l">
              <a:lnSpc>
                <a:spcPct val="90000"/>
              </a:lnSpc>
              <a:spcBef>
                <a:spcPts val="450"/>
              </a:spcBef>
              <a:spcAft>
                <a:spcPts val="0"/>
              </a:spcAft>
              <a:buClr>
                <a:schemeClr val="dk1"/>
              </a:buClr>
              <a:buSzPts val="900"/>
              <a:buNone/>
              <a:defRPr sz="900"/>
            </a:lvl6pPr>
            <a:lvl7pPr indent="-228600" lvl="6" marL="3200400" algn="l">
              <a:lnSpc>
                <a:spcPct val="90000"/>
              </a:lnSpc>
              <a:spcBef>
                <a:spcPts val="450"/>
              </a:spcBef>
              <a:spcAft>
                <a:spcPts val="0"/>
              </a:spcAft>
              <a:buClr>
                <a:schemeClr val="dk1"/>
              </a:buClr>
              <a:buSzPts val="900"/>
              <a:buNone/>
              <a:defRPr sz="900"/>
            </a:lvl7pPr>
            <a:lvl8pPr indent="-228600" lvl="7" marL="3657600" algn="l">
              <a:lnSpc>
                <a:spcPct val="90000"/>
              </a:lnSpc>
              <a:spcBef>
                <a:spcPts val="450"/>
              </a:spcBef>
              <a:spcAft>
                <a:spcPts val="0"/>
              </a:spcAft>
              <a:buClr>
                <a:schemeClr val="dk1"/>
              </a:buClr>
              <a:buSzPts val="900"/>
              <a:buNone/>
              <a:defRPr sz="900"/>
            </a:lvl8pPr>
            <a:lvl9pPr indent="-228600" lvl="8" marL="4114800" algn="l">
              <a:lnSpc>
                <a:spcPct val="90000"/>
              </a:lnSpc>
              <a:spcBef>
                <a:spcPts val="450"/>
              </a:spcBef>
              <a:spcAft>
                <a:spcPts val="0"/>
              </a:spcAft>
              <a:buClr>
                <a:schemeClr val="dk1"/>
              </a:buClr>
              <a:buSzPts val="900"/>
              <a:buNone/>
              <a:defRPr sz="900"/>
            </a:lvl9pPr>
          </a:lstStyle>
          <a:p/>
        </p:txBody>
      </p:sp>
      <p:sp>
        <p:nvSpPr>
          <p:cNvPr id="62" name="Google Shape;62;p68"/>
          <p:cNvSpPr txBox="1"/>
          <p:nvPr>
            <p:ph idx="10" type="dt"/>
          </p:nvPr>
        </p:nvSpPr>
        <p:spPr>
          <a:xfrm>
            <a:off x="754380" y="6356353"/>
            <a:ext cx="246888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3" name="Google Shape;63;p68"/>
          <p:cNvSpPr txBox="1"/>
          <p:nvPr>
            <p:ph idx="11" type="ftr"/>
          </p:nvPr>
        </p:nvSpPr>
        <p:spPr>
          <a:xfrm>
            <a:off x="3634740" y="6356353"/>
            <a:ext cx="370332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4" name="Google Shape;64;p68"/>
          <p:cNvSpPr txBox="1"/>
          <p:nvPr>
            <p:ph idx="12" type="sldNum"/>
          </p:nvPr>
        </p:nvSpPr>
        <p:spPr>
          <a:xfrm>
            <a:off x="7749540" y="6356353"/>
            <a:ext cx="246888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4.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21" Type="http://schemas.openxmlformats.org/officeDocument/2006/relationships/theme" Target="../theme/theme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1.jp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5" Type="http://schemas.openxmlformats.org/officeDocument/2006/relationships/slideLayout" Target="../slideLayouts/slideLayout28.xml"/><Relationship Id="rId19" Type="http://schemas.openxmlformats.org/officeDocument/2006/relationships/slideLayout" Target="../slideLayouts/slideLayout42.xml"/><Relationship Id="rId6" Type="http://schemas.openxmlformats.org/officeDocument/2006/relationships/slideLayout" Target="../slideLayouts/slideLayout29.xml"/><Relationship Id="rId18" Type="http://schemas.openxmlformats.org/officeDocument/2006/relationships/slideLayout" Target="../slideLayouts/slideLayout41.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754380" y="365128"/>
            <a:ext cx="946404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960"/>
              <a:buFont typeface="Calibri"/>
              <a:buNone/>
              <a:defRPr b="0" i="0" sz="395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4"/>
          <p:cNvSpPr txBox="1"/>
          <p:nvPr>
            <p:ph idx="1" type="body"/>
          </p:nvPr>
        </p:nvSpPr>
        <p:spPr>
          <a:xfrm>
            <a:off x="754380" y="1825625"/>
            <a:ext cx="9464040" cy="4351338"/>
          </a:xfrm>
          <a:prstGeom prst="rect">
            <a:avLst/>
          </a:prstGeom>
          <a:noFill/>
          <a:ln>
            <a:noFill/>
          </a:ln>
        </p:spPr>
        <p:txBody>
          <a:bodyPr anchorCtr="0" anchor="t" bIns="45700" lIns="91425" spcFirstLastPara="1" rIns="91425" wrap="square" tIns="45700">
            <a:normAutofit/>
          </a:bodyPr>
          <a:lstStyle>
            <a:lvl1pPr indent="-388620" lvl="0" marL="457200" marR="0" rtl="0" algn="l">
              <a:lnSpc>
                <a:spcPct val="90000"/>
              </a:lnSpc>
              <a:spcBef>
                <a:spcPts val="900"/>
              </a:spcBef>
              <a:spcAft>
                <a:spcPts val="0"/>
              </a:spcAft>
              <a:buClr>
                <a:schemeClr val="dk1"/>
              </a:buClr>
              <a:buSzPts val="2520"/>
              <a:buFont typeface="Arial"/>
              <a:buChar char="•"/>
              <a:defRPr b="0" i="0" sz="2520" u="none" cap="none" strike="noStrike">
                <a:solidFill>
                  <a:schemeClr val="dk1"/>
                </a:solidFill>
                <a:latin typeface="Calibri"/>
                <a:ea typeface="Calibri"/>
                <a:cs typeface="Calibri"/>
                <a:sym typeface="Calibri"/>
              </a:defRPr>
            </a:lvl1pPr>
            <a:lvl2pPr indent="-365760" lvl="1" marL="914400" marR="0" rtl="0" algn="l">
              <a:lnSpc>
                <a:spcPct val="90000"/>
              </a:lnSpc>
              <a:spcBef>
                <a:spcPts val="450"/>
              </a:spcBef>
              <a:spcAft>
                <a:spcPts val="0"/>
              </a:spcAft>
              <a:buClr>
                <a:schemeClr val="dk1"/>
              </a:buClr>
              <a:buSzPts val="2160"/>
              <a:buFont typeface="Arial"/>
              <a:buChar char="•"/>
              <a:defRPr b="0" i="0" sz="2160" u="none" cap="none" strike="noStrike">
                <a:solidFill>
                  <a:schemeClr val="dk1"/>
                </a:solidFill>
                <a:latin typeface="Calibri"/>
                <a:ea typeface="Calibri"/>
                <a:cs typeface="Calibri"/>
                <a:sym typeface="Calibri"/>
              </a:defRPr>
            </a:lvl2pPr>
            <a:lvl3pPr indent="-342900" lvl="2" marL="1371600" marR="0" rtl="0" algn="l">
              <a:lnSpc>
                <a:spcPct val="90000"/>
              </a:lnSpc>
              <a:spcBef>
                <a:spcPts val="45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1469" lvl="3" marL="1828800" marR="0" rtl="0" algn="l">
              <a:lnSpc>
                <a:spcPct val="90000"/>
              </a:lnSpc>
              <a:spcBef>
                <a:spcPts val="450"/>
              </a:spcBef>
              <a:spcAft>
                <a:spcPts val="0"/>
              </a:spcAft>
              <a:buClr>
                <a:schemeClr val="dk1"/>
              </a:buClr>
              <a:buSzPts val="1620"/>
              <a:buFont typeface="Arial"/>
              <a:buChar char="•"/>
              <a:defRPr b="0" i="0" sz="1620" u="none" cap="none" strike="noStrike">
                <a:solidFill>
                  <a:schemeClr val="dk1"/>
                </a:solidFill>
                <a:latin typeface="Calibri"/>
                <a:ea typeface="Calibri"/>
                <a:cs typeface="Calibri"/>
                <a:sym typeface="Calibri"/>
              </a:defRPr>
            </a:lvl4pPr>
            <a:lvl5pPr indent="-331470" lvl="4" marL="2286000" marR="0" rtl="0" algn="l">
              <a:lnSpc>
                <a:spcPct val="90000"/>
              </a:lnSpc>
              <a:spcBef>
                <a:spcPts val="450"/>
              </a:spcBef>
              <a:spcAft>
                <a:spcPts val="0"/>
              </a:spcAft>
              <a:buClr>
                <a:schemeClr val="dk1"/>
              </a:buClr>
              <a:buSzPts val="1620"/>
              <a:buFont typeface="Arial"/>
              <a:buChar char="•"/>
              <a:defRPr b="0" i="0" sz="1620" u="none" cap="none" strike="noStrike">
                <a:solidFill>
                  <a:schemeClr val="dk1"/>
                </a:solidFill>
                <a:latin typeface="Calibri"/>
                <a:ea typeface="Calibri"/>
                <a:cs typeface="Calibri"/>
                <a:sym typeface="Calibri"/>
              </a:defRPr>
            </a:lvl5pPr>
            <a:lvl6pPr indent="-331470" lvl="5" marL="2743200" marR="0" rtl="0" algn="l">
              <a:lnSpc>
                <a:spcPct val="90000"/>
              </a:lnSpc>
              <a:spcBef>
                <a:spcPts val="450"/>
              </a:spcBef>
              <a:spcAft>
                <a:spcPts val="0"/>
              </a:spcAft>
              <a:buClr>
                <a:schemeClr val="dk1"/>
              </a:buClr>
              <a:buSzPts val="1620"/>
              <a:buFont typeface="Arial"/>
              <a:buChar char="•"/>
              <a:defRPr b="0" i="0" sz="1620" u="none" cap="none" strike="noStrike">
                <a:solidFill>
                  <a:schemeClr val="dk1"/>
                </a:solidFill>
                <a:latin typeface="Calibri"/>
                <a:ea typeface="Calibri"/>
                <a:cs typeface="Calibri"/>
                <a:sym typeface="Calibri"/>
              </a:defRPr>
            </a:lvl6pPr>
            <a:lvl7pPr indent="-331470" lvl="6" marL="3200400" marR="0" rtl="0" algn="l">
              <a:lnSpc>
                <a:spcPct val="90000"/>
              </a:lnSpc>
              <a:spcBef>
                <a:spcPts val="450"/>
              </a:spcBef>
              <a:spcAft>
                <a:spcPts val="0"/>
              </a:spcAft>
              <a:buClr>
                <a:schemeClr val="dk1"/>
              </a:buClr>
              <a:buSzPts val="1620"/>
              <a:buFont typeface="Arial"/>
              <a:buChar char="•"/>
              <a:defRPr b="0" i="0" sz="1620" u="none" cap="none" strike="noStrike">
                <a:solidFill>
                  <a:schemeClr val="dk1"/>
                </a:solidFill>
                <a:latin typeface="Calibri"/>
                <a:ea typeface="Calibri"/>
                <a:cs typeface="Calibri"/>
                <a:sym typeface="Calibri"/>
              </a:defRPr>
            </a:lvl7pPr>
            <a:lvl8pPr indent="-331470" lvl="7" marL="3657600" marR="0" rtl="0" algn="l">
              <a:lnSpc>
                <a:spcPct val="90000"/>
              </a:lnSpc>
              <a:spcBef>
                <a:spcPts val="450"/>
              </a:spcBef>
              <a:spcAft>
                <a:spcPts val="0"/>
              </a:spcAft>
              <a:buClr>
                <a:schemeClr val="dk1"/>
              </a:buClr>
              <a:buSzPts val="1620"/>
              <a:buFont typeface="Arial"/>
              <a:buChar char="•"/>
              <a:defRPr b="0" i="0" sz="1620" u="none" cap="none" strike="noStrike">
                <a:solidFill>
                  <a:schemeClr val="dk1"/>
                </a:solidFill>
                <a:latin typeface="Calibri"/>
                <a:ea typeface="Calibri"/>
                <a:cs typeface="Calibri"/>
                <a:sym typeface="Calibri"/>
              </a:defRPr>
            </a:lvl8pPr>
            <a:lvl9pPr indent="-331470" lvl="8" marL="4114800" marR="0" rtl="0" algn="l">
              <a:lnSpc>
                <a:spcPct val="90000"/>
              </a:lnSpc>
              <a:spcBef>
                <a:spcPts val="450"/>
              </a:spcBef>
              <a:spcAft>
                <a:spcPts val="0"/>
              </a:spcAft>
              <a:buClr>
                <a:schemeClr val="dk1"/>
              </a:buClr>
              <a:buSzPts val="1620"/>
              <a:buFont typeface="Arial"/>
              <a:buChar char="•"/>
              <a:defRPr b="0" i="0" sz="1620" u="none" cap="none" strike="noStrike">
                <a:solidFill>
                  <a:schemeClr val="dk1"/>
                </a:solidFill>
                <a:latin typeface="Calibri"/>
                <a:ea typeface="Calibri"/>
                <a:cs typeface="Calibri"/>
                <a:sym typeface="Calibri"/>
              </a:defRPr>
            </a:lvl9pPr>
          </a:lstStyle>
          <a:p/>
        </p:txBody>
      </p:sp>
      <p:sp>
        <p:nvSpPr>
          <p:cNvPr id="12" name="Google Shape;12;p34"/>
          <p:cNvSpPr txBox="1"/>
          <p:nvPr/>
        </p:nvSpPr>
        <p:spPr>
          <a:xfrm>
            <a:off x="748666" y="6303253"/>
            <a:ext cx="7083696" cy="345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24"/>
              <a:buFont typeface="Calibri"/>
              <a:buNone/>
            </a:pPr>
            <a:r>
              <a:rPr b="0" i="0" lang="en-US" sz="824" u="none" cap="none" strike="noStrike">
                <a:solidFill>
                  <a:srgbClr val="000000"/>
                </a:solidFill>
                <a:latin typeface="Calibri"/>
                <a:ea typeface="Calibri"/>
                <a:cs typeface="Calibri"/>
                <a:sym typeface="Calibri"/>
              </a:rPr>
              <a:t>©2022 IRMAA Certified Planner. All rights reserved. Permission to distribute and/or reproduce this information may be given upon request. Any unauthorized use is strictly prohibited. 2014_0408_EDCWEB_What You Don’t Know About Retirement</a:t>
            </a:r>
            <a:endParaRPr b="0" i="0" sz="1484" u="none" cap="none" strike="noStrike">
              <a:solidFill>
                <a:srgbClr val="000000"/>
              </a:solidFill>
              <a:latin typeface="Calibri"/>
              <a:ea typeface="Calibri"/>
              <a:cs typeface="Calibri"/>
              <a:sym typeface="Calibri"/>
            </a:endParaRPr>
          </a:p>
        </p:txBody>
      </p:sp>
      <p:pic>
        <p:nvPicPr>
          <p:cNvPr descr="Logo, company name&#10;&#10;Description automatically generated" id="13" name="Google Shape;13;p34"/>
          <p:cNvPicPr preferRelativeResize="0"/>
          <p:nvPr/>
        </p:nvPicPr>
        <p:blipFill rotWithShape="1">
          <a:blip r:embed="rId1">
            <a:alphaModFix/>
          </a:blip>
          <a:srcRect b="0" l="0" r="0" t="0"/>
          <a:stretch/>
        </p:blipFill>
        <p:spPr>
          <a:xfrm>
            <a:off x="9004432" y="5797068"/>
            <a:ext cx="1056792" cy="101237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6" name="Shape 76"/>
        <p:cNvGrpSpPr/>
        <p:nvPr/>
      </p:nvGrpSpPr>
      <p:grpSpPr>
        <a:xfrm>
          <a:off x="0" y="0"/>
          <a:ext cx="0" cy="0"/>
          <a:chOff x="0" y="0"/>
          <a:chExt cx="0" cy="0"/>
        </a:xfrm>
      </p:grpSpPr>
      <p:sp>
        <p:nvSpPr>
          <p:cNvPr id="77" name="Google Shape;77;p36"/>
          <p:cNvSpPr txBox="1"/>
          <p:nvPr/>
        </p:nvSpPr>
        <p:spPr>
          <a:xfrm>
            <a:off x="748666" y="6303253"/>
            <a:ext cx="7083696" cy="345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24"/>
              <a:buFont typeface="Calibri"/>
              <a:buNone/>
            </a:pPr>
            <a:r>
              <a:rPr b="0" i="0" lang="en-US" sz="824" u="none" cap="none" strike="noStrike">
                <a:solidFill>
                  <a:srgbClr val="000000"/>
                </a:solidFill>
                <a:latin typeface="Calibri"/>
                <a:ea typeface="Calibri"/>
                <a:cs typeface="Calibri"/>
                <a:sym typeface="Calibri"/>
              </a:rPr>
              <a:t>©2022 IRMAA Certified Planner. All rights reserved. Permission to distribute and/or reproduce this information may be given upon request. Any unauthorized use is strictly prohibited. 2014_0408_EDCWEB_What You Don’t Know About Retirement</a:t>
            </a:r>
            <a:endParaRPr b="0" i="0" sz="1484" u="none" cap="none" strike="noStrike">
              <a:solidFill>
                <a:srgbClr val="000000"/>
              </a:solidFill>
              <a:latin typeface="Calibri"/>
              <a:ea typeface="Calibri"/>
              <a:cs typeface="Calibri"/>
              <a:sym typeface="Calibri"/>
            </a:endParaRPr>
          </a:p>
        </p:txBody>
      </p:sp>
      <p:pic>
        <p:nvPicPr>
          <p:cNvPr descr="Logo, company name&#10;&#10;Description automatically generated" id="78" name="Google Shape;78;p36"/>
          <p:cNvPicPr preferRelativeResize="0"/>
          <p:nvPr/>
        </p:nvPicPr>
        <p:blipFill rotWithShape="1">
          <a:blip r:embed="rId1">
            <a:alphaModFix/>
          </a:blip>
          <a:srcRect b="0" l="0" r="0" t="0"/>
          <a:stretch/>
        </p:blipFill>
        <p:spPr>
          <a:xfrm>
            <a:off x="9004432" y="5797068"/>
            <a:ext cx="1056792" cy="101237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36" name="Shape 136"/>
        <p:cNvGrpSpPr/>
        <p:nvPr/>
      </p:nvGrpSpPr>
      <p:grpSpPr>
        <a:xfrm>
          <a:off x="0" y="0"/>
          <a:ext cx="0" cy="0"/>
          <a:chOff x="0" y="0"/>
          <a:chExt cx="0" cy="0"/>
        </a:xfrm>
      </p:grpSpPr>
      <p:sp>
        <p:nvSpPr>
          <p:cNvPr id="137" name="Google Shape;137;p38"/>
          <p:cNvSpPr txBox="1"/>
          <p:nvPr/>
        </p:nvSpPr>
        <p:spPr>
          <a:xfrm>
            <a:off x="748666" y="6303253"/>
            <a:ext cx="7083696" cy="345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24"/>
              <a:buFont typeface="Calibri"/>
              <a:buNone/>
            </a:pPr>
            <a:r>
              <a:rPr b="0" i="0" lang="en-US" sz="824" u="none" cap="none" strike="noStrike">
                <a:solidFill>
                  <a:srgbClr val="000000"/>
                </a:solidFill>
                <a:latin typeface="Calibri"/>
                <a:ea typeface="Calibri"/>
                <a:cs typeface="Calibri"/>
                <a:sym typeface="Calibri"/>
              </a:rPr>
              <a:t>©2022 IRMAA Certified Planner. All rights reserved. Permission to distribute and/or reproduce this information may be given upon request. Any unauthorized use is strictly prohibited. 2014_0408_EDCWEB_What You Don’t Know About Retirement</a:t>
            </a:r>
            <a:endParaRPr b="0" i="0" sz="1484" u="none" cap="none" strike="noStrike">
              <a:solidFill>
                <a:srgbClr val="000000"/>
              </a:solidFill>
              <a:latin typeface="Calibri"/>
              <a:ea typeface="Calibri"/>
              <a:cs typeface="Calibri"/>
              <a:sym typeface="Calibri"/>
            </a:endParaRPr>
          </a:p>
        </p:txBody>
      </p:sp>
      <p:pic>
        <p:nvPicPr>
          <p:cNvPr descr="Logo, company name&#10;&#10;Description automatically generated" id="138" name="Google Shape;138;p38"/>
          <p:cNvPicPr preferRelativeResize="0"/>
          <p:nvPr/>
        </p:nvPicPr>
        <p:blipFill rotWithShape="1">
          <a:blip r:embed="rId1">
            <a:alphaModFix/>
          </a:blip>
          <a:srcRect b="0" l="0" r="0" t="0"/>
          <a:stretch/>
        </p:blipFill>
        <p:spPr>
          <a:xfrm>
            <a:off x="9004432" y="5797068"/>
            <a:ext cx="1056792" cy="101237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vmlDrawing" Target="../drawings/vmlDrawing1.v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oleObject" Target="../embeddings/oleObject1.bin"/><Relationship Id="rId7"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3" name="Shape 243"/>
        <p:cNvGrpSpPr/>
        <p:nvPr/>
      </p:nvGrpSpPr>
      <p:grpSpPr>
        <a:xfrm>
          <a:off x="0" y="0"/>
          <a:ext cx="0" cy="0"/>
          <a:chOff x="0" y="0"/>
          <a:chExt cx="0" cy="0"/>
        </a:xfrm>
      </p:grpSpPr>
      <p:pic>
        <p:nvPicPr>
          <p:cNvPr id="244" name="Google Shape;244;g2a353fcc88e_0_30"/>
          <p:cNvPicPr preferRelativeResize="0"/>
          <p:nvPr/>
        </p:nvPicPr>
        <p:blipFill rotWithShape="1">
          <a:blip r:embed="rId3">
            <a:alphaModFix/>
          </a:blip>
          <a:srcRect b="0" l="0" r="0" t="0"/>
          <a:stretch/>
        </p:blipFill>
        <p:spPr>
          <a:xfrm flipH="1">
            <a:off x="3295946" y="1417522"/>
            <a:ext cx="7676855" cy="4511090"/>
          </a:xfrm>
          <a:prstGeom prst="rect">
            <a:avLst/>
          </a:prstGeom>
          <a:noFill/>
          <a:ln>
            <a:noFill/>
          </a:ln>
        </p:spPr>
      </p:pic>
      <p:pic>
        <p:nvPicPr>
          <p:cNvPr descr="Logo, company name&#10;&#10;Description automatically generated" id="245" name="Google Shape;245;g2a353fcc88e_0_30"/>
          <p:cNvPicPr preferRelativeResize="0"/>
          <p:nvPr/>
        </p:nvPicPr>
        <p:blipFill rotWithShape="1">
          <a:blip r:embed="rId4">
            <a:alphaModFix/>
          </a:blip>
          <a:srcRect b="0" l="0" r="0" t="0"/>
          <a:stretch/>
        </p:blipFill>
        <p:spPr>
          <a:xfrm>
            <a:off x="590224" y="2087536"/>
            <a:ext cx="2383825" cy="2283625"/>
          </a:xfrm>
          <a:prstGeom prst="rect">
            <a:avLst/>
          </a:prstGeom>
          <a:noFill/>
          <a:ln>
            <a:noFill/>
          </a:ln>
        </p:spPr>
      </p:pic>
      <p:sp>
        <p:nvSpPr>
          <p:cNvPr id="246" name="Google Shape;246;g2a353fcc88e_0_30"/>
          <p:cNvSpPr txBox="1"/>
          <p:nvPr/>
        </p:nvSpPr>
        <p:spPr>
          <a:xfrm>
            <a:off x="7605875" y="6377425"/>
            <a:ext cx="329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copyright 202</a:t>
            </a:r>
            <a:r>
              <a:rPr lang="en-US">
                <a:latin typeface="Calibri"/>
                <a:ea typeface="Calibri"/>
                <a:cs typeface="Calibri"/>
                <a:sym typeface="Calibri"/>
              </a:rPr>
              <a:t>4</a:t>
            </a:r>
            <a:r>
              <a:rPr b="0" i="0" lang="en-US" sz="1400" u="none" cap="none" strike="noStrike">
                <a:solidFill>
                  <a:srgbClr val="000000"/>
                </a:solidFill>
                <a:latin typeface="Calibri"/>
                <a:ea typeface="Calibri"/>
                <a:cs typeface="Calibri"/>
                <a:sym typeface="Calibri"/>
              </a:rPr>
              <a:t> - IRMAA Certified Planner</a:t>
            </a:r>
            <a:endParaRPr b="0" i="0" sz="1400" u="none" cap="none" strike="noStrike">
              <a:solidFill>
                <a:srgbClr val="000000"/>
              </a:solidFill>
              <a:latin typeface="Calibri"/>
              <a:ea typeface="Calibri"/>
              <a:cs typeface="Calibri"/>
              <a:sym typeface="Calibri"/>
            </a:endParaRPr>
          </a:p>
        </p:txBody>
      </p:sp>
      <p:sp>
        <p:nvSpPr>
          <p:cNvPr id="247" name="Google Shape;247;g2a353fcc88e_0_30"/>
          <p:cNvSpPr txBox="1"/>
          <p:nvPr/>
        </p:nvSpPr>
        <p:spPr>
          <a:xfrm>
            <a:off x="4897000" y="2167338"/>
            <a:ext cx="4857900" cy="212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20"/>
              <a:buFont typeface="Arial"/>
              <a:buNone/>
            </a:pPr>
            <a:r>
              <a:rPr b="1" lang="en-US" sz="2520">
                <a:solidFill>
                  <a:schemeClr val="lt1"/>
                </a:solidFill>
                <a:latin typeface="Calibri"/>
                <a:ea typeface="Calibri"/>
                <a:cs typeface="Calibri"/>
                <a:sym typeface="Calibri"/>
              </a:rPr>
              <a:t>YOUR NAME</a:t>
            </a:r>
            <a:endParaRPr b="1" i="0" sz="252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20"/>
              <a:buFont typeface="Arial"/>
              <a:buNone/>
            </a:pPr>
            <a:r>
              <a:rPr lang="en-US" sz="2520">
                <a:solidFill>
                  <a:schemeClr val="lt1"/>
                </a:solidFill>
                <a:latin typeface="Calibri"/>
                <a:ea typeface="Calibri"/>
                <a:cs typeface="Calibri"/>
                <a:sym typeface="Calibri"/>
              </a:rPr>
              <a:t>Your Company</a:t>
            </a:r>
            <a:endParaRPr b="0" i="0" sz="252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20"/>
              <a:buFont typeface="Arial"/>
              <a:buNone/>
            </a:pPr>
            <a:r>
              <a:t/>
            </a:r>
            <a:endParaRPr b="1" i="0" sz="252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20"/>
              <a:buFont typeface="Arial"/>
              <a:buNone/>
            </a:pPr>
            <a:r>
              <a:t/>
            </a:r>
            <a:endParaRPr b="0" i="0" sz="252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20"/>
              <a:buFont typeface="Arial"/>
              <a:buNone/>
            </a:pPr>
            <a:r>
              <a:rPr b="0" i="0" lang="en-US" sz="2520" u="none" cap="none" strike="noStrike">
                <a:solidFill>
                  <a:schemeClr val="lt1"/>
                </a:solidFill>
                <a:latin typeface="Calibri"/>
                <a:ea typeface="Calibri"/>
                <a:cs typeface="Calibri"/>
                <a:sym typeface="Calibri"/>
              </a:rPr>
              <a:t>www.</a:t>
            </a:r>
            <a:r>
              <a:rPr lang="en-US" sz="2520">
                <a:solidFill>
                  <a:schemeClr val="lt1"/>
                </a:solidFill>
                <a:latin typeface="Calibri"/>
                <a:ea typeface="Calibri"/>
                <a:cs typeface="Calibri"/>
                <a:sym typeface="Calibri"/>
              </a:rPr>
              <a:t>yourdomain</a:t>
            </a:r>
            <a:r>
              <a:rPr b="0" i="0" lang="en-US" sz="2520" u="none" cap="none" strike="noStrike">
                <a:solidFill>
                  <a:schemeClr val="lt1"/>
                </a:solidFill>
                <a:latin typeface="Calibri"/>
                <a:ea typeface="Calibri"/>
                <a:cs typeface="Calibri"/>
                <a:sym typeface="Calibri"/>
              </a:rPr>
              <a:t>.com</a:t>
            </a:r>
            <a:endParaRPr b="0" i="0" sz="252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1" name="Shape 341"/>
        <p:cNvGrpSpPr/>
        <p:nvPr/>
      </p:nvGrpSpPr>
      <p:grpSpPr>
        <a:xfrm>
          <a:off x="0" y="0"/>
          <a:ext cx="0" cy="0"/>
          <a:chOff x="0" y="0"/>
          <a:chExt cx="0" cy="0"/>
        </a:xfrm>
      </p:grpSpPr>
      <p:pic>
        <p:nvPicPr>
          <p:cNvPr id="342" name="Google Shape;342;p31"/>
          <p:cNvPicPr preferRelativeResize="0"/>
          <p:nvPr/>
        </p:nvPicPr>
        <p:blipFill rotWithShape="1">
          <a:blip r:embed="rId3">
            <a:alphaModFix/>
          </a:blip>
          <a:srcRect b="0" l="0" r="0" t="0"/>
          <a:stretch/>
        </p:blipFill>
        <p:spPr>
          <a:xfrm flipH="1" rot="5400000">
            <a:off x="4173769" y="7577474"/>
            <a:ext cx="8090138" cy="4753945"/>
          </a:xfrm>
          <a:prstGeom prst="rect">
            <a:avLst/>
          </a:prstGeom>
          <a:noFill/>
          <a:ln>
            <a:noFill/>
          </a:ln>
        </p:spPr>
      </p:pic>
      <p:sp>
        <p:nvSpPr>
          <p:cNvPr id="343" name="Google Shape;343;p31"/>
          <p:cNvSpPr txBox="1"/>
          <p:nvPr/>
        </p:nvSpPr>
        <p:spPr>
          <a:xfrm>
            <a:off x="932688" y="580159"/>
            <a:ext cx="7893260"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668CD0"/>
                </a:solidFill>
                <a:latin typeface="Arial"/>
                <a:ea typeface="Arial"/>
                <a:cs typeface="Arial"/>
                <a:sym typeface="Arial"/>
              </a:rPr>
              <a:t>The Relationship between Social Security and Medicare</a:t>
            </a:r>
            <a:endParaRPr b="0" i="0" sz="1400" u="none" cap="none" strike="noStrike">
              <a:solidFill>
                <a:srgbClr val="000000"/>
              </a:solidFill>
              <a:latin typeface="Arial"/>
              <a:ea typeface="Arial"/>
              <a:cs typeface="Arial"/>
              <a:sym typeface="Arial"/>
            </a:endParaRPr>
          </a:p>
        </p:txBody>
      </p:sp>
      <p:sp>
        <p:nvSpPr>
          <p:cNvPr id="344" name="Google Shape;344;p31"/>
          <p:cNvSpPr txBox="1"/>
          <p:nvPr/>
        </p:nvSpPr>
        <p:spPr>
          <a:xfrm>
            <a:off x="1393343" y="2466750"/>
            <a:ext cx="8186100" cy="2154900"/>
          </a:xfrm>
          <a:prstGeom prst="rect">
            <a:avLst/>
          </a:prstGeom>
          <a:noFill/>
          <a:ln>
            <a:noFill/>
          </a:ln>
        </p:spPr>
        <p:txBody>
          <a:bodyPr anchorCtr="0" anchor="t" bIns="45700" lIns="91425" spcFirstLastPara="1" rIns="91425" wrap="square" tIns="45700">
            <a:spAutoFit/>
          </a:bodyPr>
          <a:lstStyle/>
          <a:p>
            <a:pPr indent="-285738" lvl="0" marL="285738"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In order to receive Social Security benefits you must accept Medicare Part A when eligible</a:t>
            </a:r>
            <a:endParaRPr b="0" i="0" sz="1400" u="none" cap="none" strike="noStrike">
              <a:solidFill>
                <a:srgbClr val="000000"/>
              </a:solidFill>
              <a:latin typeface="Arial"/>
              <a:ea typeface="Arial"/>
              <a:cs typeface="Arial"/>
              <a:sym typeface="Arial"/>
            </a:endParaRPr>
          </a:p>
          <a:p>
            <a:pPr indent="-133338" lvl="0" marL="285738" marR="0" rtl="0" algn="l">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Calibri"/>
              <a:ea typeface="Calibri"/>
              <a:cs typeface="Calibri"/>
              <a:sym typeface="Calibri"/>
            </a:endParaRPr>
          </a:p>
          <a:p>
            <a:pPr indent="-285738" lvl="0" marL="285738"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The bulk of Medicare premiums are deducted automatically from any Social Security benefit being received</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31"/>
          <p:cNvSpPr txBox="1"/>
          <p:nvPr>
            <p:ph idx="2" type="body"/>
          </p:nvPr>
        </p:nvSpPr>
        <p:spPr>
          <a:xfrm>
            <a:off x="614517" y="6321288"/>
            <a:ext cx="5130299" cy="457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000"/>
              <a:buFont typeface="Arial"/>
              <a:buNone/>
            </a:pPr>
            <a:r>
              <a:rPr b="0" i="0" lang="en-US" sz="1000" u="none" cap="none" strike="noStrike">
                <a:solidFill>
                  <a:schemeClr val="lt1"/>
                </a:solidFill>
                <a:latin typeface="Arial"/>
                <a:ea typeface="Arial"/>
                <a:cs typeface="Arial"/>
                <a:sym typeface="Arial"/>
              </a:rPr>
              <a:t>Source: www.congress.gov/bill/114th-congress/house-bill/3696</a:t>
            </a:r>
            <a:endParaRPr b="0" i="0" sz="1000" u="none" cap="none" strike="noStrike">
              <a:solidFill>
                <a:schemeClr val="lt1"/>
              </a:solidFill>
              <a:latin typeface="Arial"/>
              <a:ea typeface="Arial"/>
              <a:cs typeface="Arial"/>
              <a:sym typeface="Arial"/>
            </a:endParaRPr>
          </a:p>
        </p:txBody>
      </p:sp>
      <p:sp>
        <p:nvSpPr>
          <p:cNvPr id="346" name="Google Shape;346;p31"/>
          <p:cNvSpPr txBox="1"/>
          <p:nvPr/>
        </p:nvSpPr>
        <p:spPr>
          <a:xfrm>
            <a:off x="6603175" y="6321288"/>
            <a:ext cx="329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Calibri"/>
                <a:ea typeface="Calibri"/>
                <a:cs typeface="Calibri"/>
                <a:sym typeface="Calibri"/>
              </a:rPr>
              <a:t>copyright 202</a:t>
            </a:r>
            <a:r>
              <a:rPr lang="en-US">
                <a:solidFill>
                  <a:schemeClr val="dk2"/>
                </a:solidFill>
                <a:latin typeface="Calibri"/>
                <a:ea typeface="Calibri"/>
                <a:cs typeface="Calibri"/>
                <a:sym typeface="Calibri"/>
              </a:rPr>
              <a:t>4</a:t>
            </a:r>
            <a:r>
              <a:rPr b="0" i="0" lang="en-US" sz="1400" u="none" cap="none" strike="noStrike">
                <a:solidFill>
                  <a:schemeClr val="dk2"/>
                </a:solidFill>
                <a:latin typeface="Calibri"/>
                <a:ea typeface="Calibri"/>
                <a:cs typeface="Calibri"/>
                <a:sym typeface="Calibri"/>
              </a:rPr>
              <a:t> - IRMAA Certified Planner</a:t>
            </a:r>
            <a:endParaRPr b="0" i="0" sz="1400" u="none" cap="none" strike="noStrike">
              <a:solidFill>
                <a:schemeClr val="dk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1" name="Shape 351"/>
        <p:cNvGrpSpPr/>
        <p:nvPr/>
      </p:nvGrpSpPr>
      <p:grpSpPr>
        <a:xfrm>
          <a:off x="0" y="0"/>
          <a:ext cx="0" cy="0"/>
          <a:chOff x="0" y="0"/>
          <a:chExt cx="0" cy="0"/>
        </a:xfrm>
      </p:grpSpPr>
      <p:pic>
        <p:nvPicPr>
          <p:cNvPr descr="Text, letter&#10;&#10;Description automatically generated" id="352" name="Google Shape;352;p18"/>
          <p:cNvPicPr preferRelativeResize="0"/>
          <p:nvPr/>
        </p:nvPicPr>
        <p:blipFill rotWithShape="1">
          <a:blip r:embed="rId3">
            <a:alphaModFix/>
          </a:blip>
          <a:srcRect b="0" l="0" r="0" t="0"/>
          <a:stretch/>
        </p:blipFill>
        <p:spPr>
          <a:xfrm>
            <a:off x="-60265" y="-381326"/>
            <a:ext cx="6464940" cy="6857999"/>
          </a:xfrm>
          <a:prstGeom prst="rect">
            <a:avLst/>
          </a:prstGeom>
          <a:noFill/>
          <a:ln>
            <a:noFill/>
          </a:ln>
        </p:spPr>
      </p:pic>
      <p:pic>
        <p:nvPicPr>
          <p:cNvPr id="353" name="Google Shape;353;p18"/>
          <p:cNvPicPr preferRelativeResize="0"/>
          <p:nvPr/>
        </p:nvPicPr>
        <p:blipFill rotWithShape="1">
          <a:blip r:embed="rId4">
            <a:alphaModFix/>
          </a:blip>
          <a:srcRect b="0" l="0" r="0" t="0"/>
          <a:stretch/>
        </p:blipFill>
        <p:spPr>
          <a:xfrm flipH="1" rot="5400000">
            <a:off x="4173770" y="7577475"/>
            <a:ext cx="8090137" cy="4753944"/>
          </a:xfrm>
          <a:prstGeom prst="rect">
            <a:avLst/>
          </a:prstGeom>
          <a:noFill/>
          <a:ln>
            <a:noFill/>
          </a:ln>
        </p:spPr>
      </p:pic>
      <p:sp>
        <p:nvSpPr>
          <p:cNvPr id="354" name="Google Shape;354;p18"/>
          <p:cNvSpPr txBox="1"/>
          <p:nvPr/>
        </p:nvSpPr>
        <p:spPr>
          <a:xfrm>
            <a:off x="6549888" y="2658563"/>
            <a:ext cx="404592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668CD0"/>
                </a:solidFill>
                <a:latin typeface="Arial"/>
                <a:ea typeface="Arial"/>
                <a:cs typeface="Arial"/>
                <a:sym typeface="Arial"/>
              </a:rPr>
              <a:t>IRMAA Example Letter</a:t>
            </a:r>
            <a:endParaRPr b="1" i="0" sz="2800" u="none" cap="none" strike="noStrike">
              <a:solidFill>
                <a:srgbClr val="668CD0"/>
              </a:solidFill>
              <a:latin typeface="Arial"/>
              <a:ea typeface="Arial"/>
              <a:cs typeface="Arial"/>
              <a:sym typeface="Arial"/>
            </a:endParaRPr>
          </a:p>
        </p:txBody>
      </p:sp>
      <p:sp>
        <p:nvSpPr>
          <p:cNvPr id="355" name="Google Shape;355;p18"/>
          <p:cNvSpPr txBox="1"/>
          <p:nvPr/>
        </p:nvSpPr>
        <p:spPr>
          <a:xfrm>
            <a:off x="6767656" y="3443393"/>
            <a:ext cx="356966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Medicare Premiums being deducted from Social Security Benefit</a:t>
            </a:r>
            <a:endParaRPr b="0" i="0" sz="1800" u="none" cap="none" strike="noStrike">
              <a:solidFill>
                <a:schemeClr val="lt1"/>
              </a:solidFill>
              <a:latin typeface="Calibri"/>
              <a:ea typeface="Calibri"/>
              <a:cs typeface="Calibri"/>
              <a:sym typeface="Calibri"/>
            </a:endParaRPr>
          </a:p>
        </p:txBody>
      </p:sp>
      <p:sp>
        <p:nvSpPr>
          <p:cNvPr id="356" name="Google Shape;356;p18"/>
          <p:cNvSpPr txBox="1"/>
          <p:nvPr/>
        </p:nvSpPr>
        <p:spPr>
          <a:xfrm>
            <a:off x="6678900" y="6324600"/>
            <a:ext cx="329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Calibri"/>
                <a:ea typeface="Calibri"/>
                <a:cs typeface="Calibri"/>
                <a:sym typeface="Calibri"/>
              </a:rPr>
              <a:t>copyright 202</a:t>
            </a:r>
            <a:r>
              <a:rPr lang="en-US">
                <a:solidFill>
                  <a:schemeClr val="dk2"/>
                </a:solidFill>
                <a:latin typeface="Calibri"/>
                <a:ea typeface="Calibri"/>
                <a:cs typeface="Calibri"/>
                <a:sym typeface="Calibri"/>
              </a:rPr>
              <a:t>4</a:t>
            </a:r>
            <a:r>
              <a:rPr b="0" i="0" lang="en-US" sz="1400" u="none" cap="none" strike="noStrike">
                <a:solidFill>
                  <a:schemeClr val="dk2"/>
                </a:solidFill>
                <a:latin typeface="Calibri"/>
                <a:ea typeface="Calibri"/>
                <a:cs typeface="Calibri"/>
                <a:sym typeface="Calibri"/>
              </a:rPr>
              <a:t> - IRMAA Certified Planner</a:t>
            </a:r>
            <a:endParaRPr b="0" i="0" sz="1400" u="none" cap="none" strike="noStrike">
              <a:solidFill>
                <a:schemeClr val="dk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1" name="Shape 361"/>
        <p:cNvGrpSpPr/>
        <p:nvPr/>
      </p:nvGrpSpPr>
      <p:grpSpPr>
        <a:xfrm>
          <a:off x="0" y="0"/>
          <a:ext cx="0" cy="0"/>
          <a:chOff x="0" y="0"/>
          <a:chExt cx="0" cy="0"/>
        </a:xfrm>
      </p:grpSpPr>
      <p:sp>
        <p:nvSpPr>
          <p:cNvPr id="362" name="Google Shape;362;p19"/>
          <p:cNvSpPr txBox="1"/>
          <p:nvPr/>
        </p:nvSpPr>
        <p:spPr>
          <a:xfrm>
            <a:off x="1842868" y="1653807"/>
            <a:ext cx="7329268" cy="371383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Calibri"/>
                <a:ea typeface="Calibri"/>
                <a:cs typeface="Calibri"/>
                <a:sym typeface="Calibri"/>
              </a:rPr>
              <a:t>Cost of living adjustment (COLA)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457200" lvl="0" marL="457200" marR="0" rtl="0" algn="l">
              <a:lnSpc>
                <a:spcPct val="100000"/>
              </a:lnSpc>
              <a:spcBef>
                <a:spcPts val="1000"/>
              </a:spcBef>
              <a:spcAft>
                <a:spcPts val="0"/>
              </a:spcAft>
              <a:buClr>
                <a:srgbClr val="37AB3D"/>
              </a:buClr>
              <a:buSzPts val="2772"/>
              <a:buFont typeface="Noto Sans Symbols"/>
              <a:buChar char="▪"/>
            </a:pPr>
            <a:r>
              <a:rPr b="0" i="0" lang="en-US" sz="2800" u="none" cap="none" strike="noStrike">
                <a:solidFill>
                  <a:schemeClr val="lt1"/>
                </a:solidFill>
                <a:latin typeface="Calibri"/>
                <a:ea typeface="Calibri"/>
                <a:cs typeface="Calibri"/>
                <a:sym typeface="Calibri"/>
              </a:rPr>
              <a:t>Increases to Social Security benefits to help offset the rate of inflation.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1000"/>
              </a:spcBef>
              <a:spcAft>
                <a:spcPts val="0"/>
              </a:spcAft>
              <a:buClr>
                <a:srgbClr val="37AB3D"/>
              </a:buClr>
              <a:buSzPts val="2800"/>
              <a:buFont typeface="Noto Sans Symbols"/>
              <a:buChar char="▪"/>
            </a:pPr>
            <a:r>
              <a:rPr b="0" i="0" lang="en-US" sz="2800" u="none" cap="none" strike="noStrike">
                <a:solidFill>
                  <a:schemeClr val="lt1"/>
                </a:solidFill>
                <a:latin typeface="Calibri"/>
                <a:ea typeface="Calibri"/>
                <a:cs typeface="Calibri"/>
                <a:sym typeface="Calibri"/>
              </a:rPr>
              <a:t>Typically based off the consumer price index for urban wage earners and clerical workers (CPI-U)</a:t>
            </a:r>
            <a:endParaRPr b="0" i="0" sz="1400" u="none" cap="none" strike="noStrike">
              <a:solidFill>
                <a:srgbClr val="000000"/>
              </a:solidFill>
              <a:latin typeface="Arial"/>
              <a:ea typeface="Arial"/>
              <a:cs typeface="Arial"/>
              <a:sym typeface="Arial"/>
            </a:endParaRPr>
          </a:p>
          <a:p>
            <a:pPr indent="-100004" lvl="0" marL="227004" marR="0" rtl="0" algn="l">
              <a:lnSpc>
                <a:spcPct val="100000"/>
              </a:lnSpc>
              <a:spcBef>
                <a:spcPts val="1000"/>
              </a:spcBef>
              <a:spcAft>
                <a:spcPts val="0"/>
              </a:spcAft>
              <a:buClr>
                <a:schemeClr val="accent2"/>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363" name="Google Shape;363;p19"/>
          <p:cNvSpPr/>
          <p:nvPr/>
        </p:nvSpPr>
        <p:spPr>
          <a:xfrm>
            <a:off x="610427" y="6326775"/>
            <a:ext cx="20037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chemeClr val="lt1"/>
                </a:solidFill>
                <a:latin typeface="Arial"/>
                <a:ea typeface="Arial"/>
                <a:cs typeface="Arial"/>
                <a:sym typeface="Arial"/>
              </a:rPr>
              <a:t>Source: Social Security.gov</a:t>
            </a:r>
            <a:endParaRPr b="1" i="0" sz="1400" u="none" cap="none" strike="noStrike">
              <a:solidFill>
                <a:srgbClr val="000000"/>
              </a:solidFill>
              <a:latin typeface="Arial"/>
              <a:ea typeface="Arial"/>
              <a:cs typeface="Arial"/>
              <a:sym typeface="Arial"/>
            </a:endParaRPr>
          </a:p>
        </p:txBody>
      </p:sp>
      <p:sp>
        <p:nvSpPr>
          <p:cNvPr id="364" name="Google Shape;364;p19"/>
          <p:cNvSpPr txBox="1"/>
          <p:nvPr/>
        </p:nvSpPr>
        <p:spPr>
          <a:xfrm>
            <a:off x="932688" y="712780"/>
            <a:ext cx="74523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8CD0"/>
                </a:solidFill>
                <a:latin typeface="Arial"/>
                <a:ea typeface="Arial"/>
                <a:cs typeface="Arial"/>
                <a:sym typeface="Arial"/>
              </a:rPr>
              <a:t>Paying for IRMAA</a:t>
            </a:r>
            <a:endParaRPr b="1" i="0" sz="3200" u="none" cap="none" strike="noStrike">
              <a:solidFill>
                <a:srgbClr val="668CD0"/>
              </a:solidFill>
              <a:latin typeface="Arial"/>
              <a:ea typeface="Arial"/>
              <a:cs typeface="Arial"/>
              <a:sym typeface="Arial"/>
            </a:endParaRPr>
          </a:p>
        </p:txBody>
      </p:sp>
      <p:pic>
        <p:nvPicPr>
          <p:cNvPr id="365" name="Google Shape;365;p19"/>
          <p:cNvPicPr preferRelativeResize="0"/>
          <p:nvPr/>
        </p:nvPicPr>
        <p:blipFill rotWithShape="1">
          <a:blip r:embed="rId3">
            <a:alphaModFix/>
          </a:blip>
          <a:srcRect b="0" l="0" r="0" t="0"/>
          <a:stretch/>
        </p:blipFill>
        <p:spPr>
          <a:xfrm flipH="1" rot="5400000">
            <a:off x="4173770" y="7577475"/>
            <a:ext cx="8090137" cy="4753944"/>
          </a:xfrm>
          <a:prstGeom prst="rect">
            <a:avLst/>
          </a:prstGeom>
          <a:noFill/>
          <a:ln>
            <a:noFill/>
          </a:ln>
        </p:spPr>
      </p:pic>
      <p:sp>
        <p:nvSpPr>
          <p:cNvPr id="366" name="Google Shape;366;p19"/>
          <p:cNvSpPr txBox="1"/>
          <p:nvPr/>
        </p:nvSpPr>
        <p:spPr>
          <a:xfrm>
            <a:off x="6762325" y="6362525"/>
            <a:ext cx="329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Calibri"/>
                <a:ea typeface="Calibri"/>
                <a:cs typeface="Calibri"/>
                <a:sym typeface="Calibri"/>
              </a:rPr>
              <a:t>copyright 202</a:t>
            </a:r>
            <a:r>
              <a:rPr lang="en-US">
                <a:solidFill>
                  <a:schemeClr val="dk2"/>
                </a:solidFill>
                <a:latin typeface="Calibri"/>
                <a:ea typeface="Calibri"/>
                <a:cs typeface="Calibri"/>
                <a:sym typeface="Calibri"/>
              </a:rPr>
              <a:t>4</a:t>
            </a:r>
            <a:r>
              <a:rPr b="0" i="0" lang="en-US" sz="1400" u="none" cap="none" strike="noStrike">
                <a:solidFill>
                  <a:schemeClr val="dk2"/>
                </a:solidFill>
                <a:latin typeface="Calibri"/>
                <a:ea typeface="Calibri"/>
                <a:cs typeface="Calibri"/>
                <a:sym typeface="Calibri"/>
              </a:rPr>
              <a:t> - IRMAA Certified Planner</a:t>
            </a:r>
            <a:endParaRPr b="0" i="0" sz="1400" u="none" cap="none" strike="noStrike">
              <a:solidFill>
                <a:schemeClr val="dk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1" name="Shape 371"/>
        <p:cNvGrpSpPr/>
        <p:nvPr/>
      </p:nvGrpSpPr>
      <p:grpSpPr>
        <a:xfrm>
          <a:off x="0" y="0"/>
          <a:ext cx="0" cy="0"/>
          <a:chOff x="0" y="0"/>
          <a:chExt cx="0" cy="0"/>
        </a:xfrm>
      </p:grpSpPr>
      <p:sp>
        <p:nvSpPr>
          <p:cNvPr id="372" name="Google Shape;372;p20"/>
          <p:cNvSpPr txBox="1"/>
          <p:nvPr/>
        </p:nvSpPr>
        <p:spPr>
          <a:xfrm>
            <a:off x="1905000" y="1591633"/>
            <a:ext cx="7467600" cy="430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Calibri"/>
                <a:ea typeface="Calibri"/>
                <a:cs typeface="Calibri"/>
                <a:sym typeface="Calibri"/>
              </a:rPr>
              <a:t>Projected maximum COLA</a:t>
            </a:r>
            <a:endParaRPr b="0" i="0" sz="1400" u="none" cap="none" strike="noStrike">
              <a:solidFill>
                <a:srgbClr val="000000"/>
              </a:solidFill>
              <a:latin typeface="Arial"/>
              <a:ea typeface="Arial"/>
              <a:cs typeface="Arial"/>
              <a:sym typeface="Arial"/>
            </a:endParaRPr>
          </a:p>
        </p:txBody>
      </p:sp>
      <p:graphicFrame>
        <p:nvGraphicFramePr>
          <p:cNvPr id="373" name="Google Shape;373;p20"/>
          <p:cNvGraphicFramePr/>
          <p:nvPr/>
        </p:nvGraphicFramePr>
        <p:xfrm>
          <a:off x="1905000" y="2241419"/>
          <a:ext cx="3000000" cy="3000000"/>
        </p:xfrm>
        <a:graphic>
          <a:graphicData uri="http://schemas.openxmlformats.org/drawingml/2006/table">
            <a:tbl>
              <a:tblPr bandRow="1" firstRow="1">
                <a:noFill/>
                <a:tableStyleId>{46D7E48D-AC1C-427E-88C9-1809BB8243FB}</a:tableStyleId>
              </a:tblPr>
              <a:tblGrid>
                <a:gridCol w="3628650"/>
                <a:gridCol w="3628650"/>
              </a:tblGrid>
              <a:tr h="375275">
                <a:tc>
                  <a:txBody>
                    <a:bodyPr/>
                    <a:lstStyle/>
                    <a:p>
                      <a:pPr indent="0" lvl="0" marL="0" marR="0" rtl="0" algn="ctr">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2023</a:t>
                      </a:r>
                      <a:endParaRPr b="0" i="0" sz="2400" u="none" cap="none" strike="noStrike">
                        <a:solidFill>
                          <a:srgbClr val="000000"/>
                        </a:solidFill>
                        <a:latin typeface="Calibri"/>
                        <a:ea typeface="Calibri"/>
                        <a:cs typeface="Calibri"/>
                        <a:sym typeface="Calibri"/>
                      </a:endParaRPr>
                    </a:p>
                  </a:txBody>
                  <a:tcPr marT="9525" marB="0" marR="9525" marL="952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5F4DA"/>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8.70%</a:t>
                      </a:r>
                      <a:endParaRPr b="0" i="0" sz="2400" u="none" cap="none" strike="noStrike">
                        <a:solidFill>
                          <a:srgbClr val="000000"/>
                        </a:solidFill>
                        <a:latin typeface="Calibri"/>
                        <a:ea typeface="Calibri"/>
                        <a:cs typeface="Calibri"/>
                        <a:sym typeface="Calibri"/>
                      </a:endParaRPr>
                    </a:p>
                  </a:txBody>
                  <a:tcPr marT="9525" marB="0" marR="9525" marL="952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3F3D8"/>
                    </a:solidFill>
                  </a:tcPr>
                </a:tc>
              </a:tr>
              <a:tr h="375275">
                <a:tc>
                  <a:txBody>
                    <a:bodyPr/>
                    <a:lstStyle/>
                    <a:p>
                      <a:pPr indent="0" lvl="0" marL="0" marR="0" rtl="0" algn="ctr">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2024</a:t>
                      </a:r>
                      <a:endParaRPr b="0" i="0" sz="2400" u="none" cap="none" strike="noStrike">
                        <a:solidFill>
                          <a:srgbClr val="000000"/>
                        </a:solidFill>
                        <a:latin typeface="Calibri"/>
                        <a:ea typeface="Calibri"/>
                        <a:cs typeface="Calibri"/>
                        <a:sym typeface="Calibri"/>
                      </a:endParaRPr>
                    </a:p>
                  </a:txBody>
                  <a:tcPr marT="9525" marB="0" marR="9525" marL="952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lang="en-US" sz="2400" u="none" cap="none" strike="noStrike">
                          <a:solidFill>
                            <a:srgbClr val="000000"/>
                          </a:solidFill>
                        </a:rPr>
                        <a:t>3.2</a:t>
                      </a:r>
                      <a:r>
                        <a:rPr b="0" lang="en-US" sz="2400" u="none" cap="none" strike="noStrike">
                          <a:solidFill>
                            <a:srgbClr val="000000"/>
                          </a:solidFill>
                        </a:rPr>
                        <a:t>0% </a:t>
                      </a:r>
                      <a:endParaRPr b="0" i="0" sz="24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75275">
                <a:tc>
                  <a:txBody>
                    <a:bodyPr/>
                    <a:lstStyle/>
                    <a:p>
                      <a:pPr indent="0" lvl="0" marL="0" marR="0" rtl="0" algn="ctr">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2025</a:t>
                      </a:r>
                      <a:endParaRPr b="0" i="0" sz="2400" u="none" cap="none" strike="noStrike">
                        <a:solidFill>
                          <a:srgbClr val="000000"/>
                        </a:solidFill>
                        <a:latin typeface="Calibri"/>
                        <a:ea typeface="Calibri"/>
                        <a:cs typeface="Calibri"/>
                        <a:sym typeface="Calibri"/>
                      </a:endParaRPr>
                    </a:p>
                  </a:txBody>
                  <a:tcPr marT="9525" marB="0" marR="9525" marL="952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3F3D8"/>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2.40%</a:t>
                      </a:r>
                      <a:endParaRPr sz="1400" u="none" cap="none" strike="noStrike"/>
                    </a:p>
                  </a:txBody>
                  <a:tcPr marT="9525" marB="0" marR="9525" marL="952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3F3D8"/>
                    </a:solidFill>
                  </a:tcPr>
                </a:tc>
              </a:tr>
              <a:tr h="375275">
                <a:tc>
                  <a:txBody>
                    <a:bodyPr/>
                    <a:lstStyle/>
                    <a:p>
                      <a:pPr indent="0" lvl="0" marL="0" marR="0" rtl="0" algn="ctr">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2026</a:t>
                      </a:r>
                      <a:endParaRPr b="0" i="0" sz="2400" u="none" cap="none" strike="noStrike">
                        <a:solidFill>
                          <a:srgbClr val="000000"/>
                        </a:solidFill>
                        <a:latin typeface="Calibri"/>
                        <a:ea typeface="Calibri"/>
                        <a:cs typeface="Calibri"/>
                        <a:sym typeface="Calibri"/>
                      </a:endParaRPr>
                    </a:p>
                  </a:txBody>
                  <a:tcPr marT="9525" marB="0" marR="9525" marL="952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2.40%</a:t>
                      </a:r>
                      <a:endParaRPr sz="1400" u="none" cap="none" strike="noStrike"/>
                    </a:p>
                  </a:txBody>
                  <a:tcPr marT="9525" marB="0" marR="9525" marL="952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75275">
                <a:tc>
                  <a:txBody>
                    <a:bodyPr/>
                    <a:lstStyle/>
                    <a:p>
                      <a:pPr indent="0" lvl="0" marL="0" marR="0" rtl="0" algn="ctr">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2027</a:t>
                      </a:r>
                      <a:endParaRPr b="0" i="0" sz="2400" u="none" cap="none" strike="noStrike">
                        <a:solidFill>
                          <a:srgbClr val="000000"/>
                        </a:solidFill>
                        <a:latin typeface="Calibri"/>
                        <a:ea typeface="Calibri"/>
                        <a:cs typeface="Calibri"/>
                        <a:sym typeface="Calibri"/>
                      </a:endParaRPr>
                    </a:p>
                  </a:txBody>
                  <a:tcPr marT="9525" marB="0" marR="9525" marL="952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3F3D8"/>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2.40%</a:t>
                      </a:r>
                      <a:endParaRPr sz="1400" u="none" cap="none" strike="noStrike"/>
                    </a:p>
                  </a:txBody>
                  <a:tcPr marT="9525" marB="0" marR="9525" marL="952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3F3D8"/>
                    </a:solidFill>
                  </a:tcPr>
                </a:tc>
              </a:tr>
              <a:tr h="375275">
                <a:tc>
                  <a:txBody>
                    <a:bodyPr/>
                    <a:lstStyle/>
                    <a:p>
                      <a:pPr indent="0" lvl="0" marL="0" marR="0" rtl="0" algn="ctr">
                        <a:lnSpc>
                          <a:spcPct val="100000"/>
                        </a:lnSpc>
                        <a:spcBef>
                          <a:spcPts val="0"/>
                        </a:spcBef>
                        <a:spcAft>
                          <a:spcPts val="0"/>
                        </a:spcAft>
                        <a:buClr>
                          <a:srgbClr val="000000"/>
                        </a:buClr>
                        <a:buSzPts val="2400"/>
                        <a:buFont typeface="Arial"/>
                        <a:buNone/>
                      </a:pPr>
                      <a:r>
                        <a:rPr b="0" lang="en-US" sz="2400" u="none" cap="none" strike="noStrike">
                          <a:solidFill>
                            <a:schemeClr val="dk2"/>
                          </a:solidFill>
                        </a:rPr>
                        <a:t>2028 and later</a:t>
                      </a:r>
                      <a:endParaRPr b="0" i="0" sz="2400" u="none" cap="none" strike="noStrike">
                        <a:solidFill>
                          <a:schemeClr val="dk2"/>
                        </a:solidFill>
                        <a:latin typeface="Calibri"/>
                        <a:ea typeface="Calibri"/>
                        <a:cs typeface="Calibri"/>
                        <a:sym typeface="Calibri"/>
                      </a:endParaRPr>
                    </a:p>
                  </a:txBody>
                  <a:tcPr marT="9525" marB="0" marR="9525" marL="952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3B6520"/>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b="0" lang="en-US" sz="2400" u="none" cap="none" strike="noStrike">
                          <a:solidFill>
                            <a:schemeClr val="dk2"/>
                          </a:solidFill>
                        </a:rPr>
                        <a:t>2.40%</a:t>
                      </a:r>
                      <a:endParaRPr sz="1400" u="none" cap="none" strike="noStrike"/>
                    </a:p>
                  </a:txBody>
                  <a:tcPr marT="9525" marB="0" marR="9525" marL="952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3B6520"/>
                    </a:solidFill>
                  </a:tcPr>
                </a:tc>
              </a:tr>
            </a:tbl>
          </a:graphicData>
        </a:graphic>
      </p:graphicFrame>
      <p:sp>
        <p:nvSpPr>
          <p:cNvPr id="374" name="Google Shape;374;p20"/>
          <p:cNvSpPr/>
          <p:nvPr/>
        </p:nvSpPr>
        <p:spPr>
          <a:xfrm>
            <a:off x="616227" y="6286500"/>
            <a:ext cx="331372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Source: https://www.ssa.gov/OACT/TR/TRassum.html</a:t>
            </a:r>
            <a:endParaRPr b="0" i="0" sz="1400" u="none" cap="none" strike="noStrike">
              <a:solidFill>
                <a:srgbClr val="000000"/>
              </a:solidFill>
              <a:latin typeface="Arial"/>
              <a:ea typeface="Arial"/>
              <a:cs typeface="Arial"/>
              <a:sym typeface="Arial"/>
            </a:endParaRPr>
          </a:p>
        </p:txBody>
      </p:sp>
      <p:sp>
        <p:nvSpPr>
          <p:cNvPr id="375" name="Google Shape;375;p20"/>
          <p:cNvSpPr txBox="1"/>
          <p:nvPr/>
        </p:nvSpPr>
        <p:spPr>
          <a:xfrm>
            <a:off x="932688" y="712780"/>
            <a:ext cx="74523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8CD0"/>
                </a:solidFill>
                <a:latin typeface="Arial"/>
                <a:ea typeface="Arial"/>
                <a:cs typeface="Arial"/>
                <a:sym typeface="Arial"/>
              </a:rPr>
              <a:t>Paying for IRMAA</a:t>
            </a:r>
            <a:endParaRPr b="1" i="0" sz="3200" u="none" cap="none" strike="noStrike">
              <a:solidFill>
                <a:srgbClr val="668CD0"/>
              </a:solidFill>
              <a:latin typeface="Arial"/>
              <a:ea typeface="Arial"/>
              <a:cs typeface="Arial"/>
              <a:sym typeface="Arial"/>
            </a:endParaRPr>
          </a:p>
        </p:txBody>
      </p:sp>
      <p:pic>
        <p:nvPicPr>
          <p:cNvPr id="376" name="Google Shape;376;p20"/>
          <p:cNvPicPr preferRelativeResize="0"/>
          <p:nvPr/>
        </p:nvPicPr>
        <p:blipFill rotWithShape="1">
          <a:blip r:embed="rId3">
            <a:alphaModFix/>
          </a:blip>
          <a:srcRect b="0" l="0" r="0" t="0"/>
          <a:stretch/>
        </p:blipFill>
        <p:spPr>
          <a:xfrm flipH="1" rot="5400000">
            <a:off x="4173770" y="7577475"/>
            <a:ext cx="8090137" cy="4753944"/>
          </a:xfrm>
          <a:prstGeom prst="rect">
            <a:avLst/>
          </a:prstGeom>
          <a:noFill/>
          <a:ln>
            <a:noFill/>
          </a:ln>
        </p:spPr>
      </p:pic>
      <p:sp>
        <p:nvSpPr>
          <p:cNvPr id="377" name="Google Shape;377;p20"/>
          <p:cNvSpPr txBox="1"/>
          <p:nvPr/>
        </p:nvSpPr>
        <p:spPr>
          <a:xfrm>
            <a:off x="6671325" y="6324600"/>
            <a:ext cx="329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Calibri"/>
                <a:ea typeface="Calibri"/>
                <a:cs typeface="Calibri"/>
                <a:sym typeface="Calibri"/>
              </a:rPr>
              <a:t>copyright 202</a:t>
            </a:r>
            <a:r>
              <a:rPr lang="en-US">
                <a:solidFill>
                  <a:schemeClr val="dk2"/>
                </a:solidFill>
                <a:latin typeface="Calibri"/>
                <a:ea typeface="Calibri"/>
                <a:cs typeface="Calibri"/>
                <a:sym typeface="Calibri"/>
              </a:rPr>
              <a:t>4</a:t>
            </a:r>
            <a:r>
              <a:rPr b="0" i="0" lang="en-US" sz="1400" u="none" cap="none" strike="noStrike">
                <a:solidFill>
                  <a:schemeClr val="dk2"/>
                </a:solidFill>
                <a:latin typeface="Calibri"/>
                <a:ea typeface="Calibri"/>
                <a:cs typeface="Calibri"/>
                <a:sym typeface="Calibri"/>
              </a:rPr>
              <a:t> - IRMAA Certified Planner</a:t>
            </a:r>
            <a:endParaRPr b="0" i="0" sz="1400" u="none" cap="none" strike="noStrike">
              <a:solidFill>
                <a:schemeClr val="dk2"/>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2" name="Shape 382"/>
        <p:cNvGrpSpPr/>
        <p:nvPr/>
      </p:nvGrpSpPr>
      <p:grpSpPr>
        <a:xfrm>
          <a:off x="0" y="0"/>
          <a:ext cx="0" cy="0"/>
          <a:chOff x="0" y="0"/>
          <a:chExt cx="0" cy="0"/>
        </a:xfrm>
      </p:grpSpPr>
      <p:sp>
        <p:nvSpPr>
          <p:cNvPr id="383" name="Google Shape;383;p21"/>
          <p:cNvSpPr txBox="1"/>
          <p:nvPr>
            <p:ph idx="1" type="body"/>
          </p:nvPr>
        </p:nvSpPr>
        <p:spPr>
          <a:xfrm>
            <a:off x="1059450" y="1617775"/>
            <a:ext cx="8562900" cy="23928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lnSpc>
                <a:spcPct val="110000"/>
              </a:lnSpc>
              <a:spcBef>
                <a:spcPts val="0"/>
              </a:spcBef>
              <a:spcAft>
                <a:spcPts val="0"/>
              </a:spcAft>
              <a:buSzPct val="35714"/>
              <a:buNone/>
            </a:pPr>
            <a:r>
              <a:rPr b="1" lang="en-US" sz="11200"/>
              <a:t>Hold Harmless Act (1984)</a:t>
            </a:r>
            <a:endParaRPr sz="9200"/>
          </a:p>
          <a:p>
            <a:pPr indent="0" lvl="0" marL="0" rtl="0" algn="ctr">
              <a:lnSpc>
                <a:spcPct val="110000"/>
              </a:lnSpc>
              <a:spcBef>
                <a:spcPts val="750"/>
              </a:spcBef>
              <a:spcAft>
                <a:spcPts val="0"/>
              </a:spcAft>
              <a:buSzPct val="100000"/>
              <a:buNone/>
            </a:pPr>
            <a:r>
              <a:t/>
            </a:r>
            <a:endParaRPr b="1" sz="120">
              <a:solidFill>
                <a:srgbClr val="00B0F0"/>
              </a:solidFill>
              <a:latin typeface="Arial"/>
              <a:ea typeface="Arial"/>
              <a:cs typeface="Arial"/>
              <a:sym typeface="Arial"/>
            </a:endParaRPr>
          </a:p>
          <a:p>
            <a:pPr indent="0" lvl="0" marL="114297" rtl="0" algn="ctr">
              <a:lnSpc>
                <a:spcPct val="110000"/>
              </a:lnSpc>
              <a:spcBef>
                <a:spcPts val="750"/>
              </a:spcBef>
              <a:spcAft>
                <a:spcPts val="0"/>
              </a:spcAft>
              <a:buClr>
                <a:srgbClr val="37AB3D"/>
              </a:buClr>
              <a:buSzPts val="638"/>
              <a:buNone/>
            </a:pPr>
            <a:r>
              <a:rPr lang="en-US" sz="11200"/>
              <a:t>No retiree who is enrolled into Medicare and Social Security can see their Social Security benefit decreased due to Medicare Part B increases.</a:t>
            </a:r>
            <a:endParaRPr sz="11200"/>
          </a:p>
          <a:p>
            <a:pPr indent="0" lvl="0" marL="114297" rtl="0" algn="ctr">
              <a:lnSpc>
                <a:spcPct val="110000"/>
              </a:lnSpc>
              <a:spcBef>
                <a:spcPts val="750"/>
              </a:spcBef>
              <a:spcAft>
                <a:spcPts val="0"/>
              </a:spcAft>
              <a:buClr>
                <a:srgbClr val="37AB3D"/>
              </a:buClr>
              <a:buSzPts val="356"/>
              <a:buNone/>
            </a:pPr>
            <a:r>
              <a:t/>
            </a:r>
            <a:endParaRPr sz="11200"/>
          </a:p>
          <a:p>
            <a:pPr indent="-406400" lvl="0" marL="457200" rtl="0" algn="l">
              <a:lnSpc>
                <a:spcPct val="110000"/>
              </a:lnSpc>
              <a:spcBef>
                <a:spcPts val="750"/>
              </a:spcBef>
              <a:spcAft>
                <a:spcPts val="0"/>
              </a:spcAft>
              <a:buSzPct val="100000"/>
              <a:buChar char="•"/>
            </a:pPr>
            <a:r>
              <a:rPr lang="en-US" sz="11200"/>
              <a:t>Must be under Medicare’s IRMAA limit (2009)</a:t>
            </a:r>
            <a:endParaRPr sz="11200"/>
          </a:p>
          <a:p>
            <a:pPr indent="-406400" lvl="0" marL="457200" rtl="0" algn="l">
              <a:lnSpc>
                <a:spcPct val="110000"/>
              </a:lnSpc>
              <a:spcBef>
                <a:spcPts val="0"/>
              </a:spcBef>
              <a:spcAft>
                <a:spcPts val="0"/>
              </a:spcAft>
              <a:buSzPct val="100000"/>
              <a:buChar char="•"/>
            </a:pPr>
            <a:r>
              <a:rPr lang="en-US" sz="11200"/>
              <a:t>However, once you reach an IRMAA Bracket, the Hold Harmless Act no longer applies.</a:t>
            </a:r>
            <a:endParaRPr sz="11200"/>
          </a:p>
          <a:p>
            <a:pPr indent="-253986" lvl="0" marL="342887" rtl="0" algn="l">
              <a:lnSpc>
                <a:spcPct val="110000"/>
              </a:lnSpc>
              <a:spcBef>
                <a:spcPts val="750"/>
              </a:spcBef>
              <a:spcAft>
                <a:spcPts val="0"/>
              </a:spcAft>
              <a:buClr>
                <a:schemeClr val="accent2"/>
              </a:buClr>
              <a:buSzPct val="100000"/>
              <a:buNone/>
            </a:pPr>
            <a:r>
              <a:t/>
            </a:r>
            <a:endParaRPr/>
          </a:p>
          <a:p>
            <a:pPr indent="-253986" lvl="0" marL="342887" rtl="0" algn="l">
              <a:lnSpc>
                <a:spcPct val="110000"/>
              </a:lnSpc>
              <a:spcBef>
                <a:spcPts val="750"/>
              </a:spcBef>
              <a:spcAft>
                <a:spcPts val="0"/>
              </a:spcAft>
              <a:buClr>
                <a:schemeClr val="accent2"/>
              </a:buClr>
              <a:buSzPct val="100000"/>
              <a:buNone/>
            </a:pPr>
            <a:r>
              <a:t/>
            </a:r>
            <a:endParaRPr/>
          </a:p>
          <a:p>
            <a:pPr indent="-253986" lvl="0" marL="342887" rtl="0" algn="l">
              <a:lnSpc>
                <a:spcPct val="110000"/>
              </a:lnSpc>
              <a:spcBef>
                <a:spcPts val="750"/>
              </a:spcBef>
              <a:spcAft>
                <a:spcPts val="0"/>
              </a:spcAft>
              <a:buClr>
                <a:schemeClr val="accent2"/>
              </a:buClr>
              <a:buSzPct val="100000"/>
              <a:buNone/>
            </a:pPr>
            <a:r>
              <a:t/>
            </a:r>
            <a:endParaRPr/>
          </a:p>
        </p:txBody>
      </p:sp>
      <p:sp>
        <p:nvSpPr>
          <p:cNvPr id="384" name="Google Shape;384;p21"/>
          <p:cNvSpPr txBox="1"/>
          <p:nvPr>
            <p:ph idx="1" type="body"/>
          </p:nvPr>
        </p:nvSpPr>
        <p:spPr>
          <a:xfrm>
            <a:off x="614517" y="6321288"/>
            <a:ext cx="5130299" cy="457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000"/>
              <a:buFont typeface="Arial"/>
              <a:buNone/>
            </a:pPr>
            <a:r>
              <a:rPr b="0" i="0" lang="en-US" sz="1000" u="none" cap="none" strike="noStrike">
                <a:solidFill>
                  <a:schemeClr val="lt1"/>
                </a:solidFill>
                <a:latin typeface="Arial"/>
                <a:ea typeface="Arial"/>
                <a:cs typeface="Arial"/>
                <a:sym typeface="Arial"/>
              </a:rPr>
              <a:t>Source: www.congress.gov/bill/114th-congress/house-bill/3696</a:t>
            </a:r>
            <a:endParaRPr/>
          </a:p>
        </p:txBody>
      </p:sp>
      <p:sp>
        <p:nvSpPr>
          <p:cNvPr id="385" name="Google Shape;385;p21"/>
          <p:cNvSpPr txBox="1"/>
          <p:nvPr/>
        </p:nvSpPr>
        <p:spPr>
          <a:xfrm>
            <a:off x="932688" y="712780"/>
            <a:ext cx="7452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8CD0"/>
                </a:solidFill>
                <a:latin typeface="Arial"/>
                <a:ea typeface="Arial"/>
                <a:cs typeface="Arial"/>
                <a:sym typeface="Arial"/>
              </a:rPr>
              <a:t>Paying for IRMAA</a:t>
            </a:r>
            <a:endParaRPr b="1" i="0" sz="3200" u="none" cap="none" strike="noStrike">
              <a:solidFill>
                <a:srgbClr val="668CD0"/>
              </a:solidFill>
              <a:latin typeface="Arial"/>
              <a:ea typeface="Arial"/>
              <a:cs typeface="Arial"/>
              <a:sym typeface="Arial"/>
            </a:endParaRPr>
          </a:p>
        </p:txBody>
      </p:sp>
      <p:pic>
        <p:nvPicPr>
          <p:cNvPr id="386" name="Google Shape;386;p21"/>
          <p:cNvPicPr preferRelativeResize="0"/>
          <p:nvPr/>
        </p:nvPicPr>
        <p:blipFill rotWithShape="1">
          <a:blip r:embed="rId3">
            <a:alphaModFix/>
          </a:blip>
          <a:srcRect b="0" l="0" r="0" t="0"/>
          <a:stretch/>
        </p:blipFill>
        <p:spPr>
          <a:xfrm flipH="1" rot="5400000">
            <a:off x="4173770" y="7577475"/>
            <a:ext cx="8090137" cy="4753944"/>
          </a:xfrm>
          <a:prstGeom prst="rect">
            <a:avLst/>
          </a:prstGeom>
          <a:noFill/>
          <a:ln>
            <a:noFill/>
          </a:ln>
        </p:spPr>
      </p:pic>
      <p:sp>
        <p:nvSpPr>
          <p:cNvPr id="387" name="Google Shape;387;p21"/>
          <p:cNvSpPr txBox="1"/>
          <p:nvPr/>
        </p:nvSpPr>
        <p:spPr>
          <a:xfrm>
            <a:off x="6807800" y="6349800"/>
            <a:ext cx="329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Calibri"/>
                <a:ea typeface="Calibri"/>
                <a:cs typeface="Calibri"/>
                <a:sym typeface="Calibri"/>
              </a:rPr>
              <a:t>copyright 202</a:t>
            </a:r>
            <a:r>
              <a:rPr lang="en-US">
                <a:solidFill>
                  <a:schemeClr val="dk2"/>
                </a:solidFill>
                <a:latin typeface="Calibri"/>
                <a:ea typeface="Calibri"/>
                <a:cs typeface="Calibri"/>
                <a:sym typeface="Calibri"/>
              </a:rPr>
              <a:t>4</a:t>
            </a:r>
            <a:r>
              <a:rPr b="0" i="0" lang="en-US" sz="1400" u="none" cap="none" strike="noStrike">
                <a:solidFill>
                  <a:schemeClr val="dk2"/>
                </a:solidFill>
                <a:latin typeface="Calibri"/>
                <a:ea typeface="Calibri"/>
                <a:cs typeface="Calibri"/>
                <a:sym typeface="Calibri"/>
              </a:rPr>
              <a:t> - IRMAA Certified Planner</a:t>
            </a:r>
            <a:endParaRPr b="0" i="0" sz="1400" u="none" cap="none" strike="noStrike">
              <a:solidFill>
                <a:schemeClr val="dk2"/>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2" name="Shape 392"/>
        <p:cNvGrpSpPr/>
        <p:nvPr/>
      </p:nvGrpSpPr>
      <p:grpSpPr>
        <a:xfrm>
          <a:off x="0" y="0"/>
          <a:ext cx="0" cy="0"/>
          <a:chOff x="0" y="0"/>
          <a:chExt cx="0" cy="0"/>
        </a:xfrm>
      </p:grpSpPr>
      <p:sp>
        <p:nvSpPr>
          <p:cNvPr id="393" name="Google Shape;393;g2862ec8bf12_0_23"/>
          <p:cNvSpPr txBox="1"/>
          <p:nvPr/>
        </p:nvSpPr>
        <p:spPr>
          <a:xfrm>
            <a:off x="4291782" y="1017640"/>
            <a:ext cx="24924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Thank you</a:t>
            </a:r>
            <a:endParaRPr b="0" i="0" sz="1400" u="none" cap="none" strike="noStrike">
              <a:solidFill>
                <a:srgbClr val="000000"/>
              </a:solidFill>
              <a:latin typeface="Arial"/>
              <a:ea typeface="Arial"/>
              <a:cs typeface="Arial"/>
              <a:sym typeface="Arial"/>
            </a:endParaRPr>
          </a:p>
        </p:txBody>
      </p:sp>
      <p:sp>
        <p:nvSpPr>
          <p:cNvPr id="394" name="Google Shape;394;g2862ec8bf12_0_23"/>
          <p:cNvSpPr txBox="1"/>
          <p:nvPr/>
        </p:nvSpPr>
        <p:spPr>
          <a:xfrm>
            <a:off x="3141450" y="2533438"/>
            <a:ext cx="46899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What Happens when your Medicare Premiums are Higher than your Social Security Benefit?</a:t>
            </a:r>
            <a:endParaRPr b="0" i="0" sz="1400" u="none" cap="none" strike="noStrike">
              <a:solidFill>
                <a:schemeClr val="lt1"/>
              </a:solidFill>
              <a:latin typeface="Arial"/>
              <a:ea typeface="Arial"/>
              <a:cs typeface="Arial"/>
              <a:sym typeface="Arial"/>
            </a:endParaRPr>
          </a:p>
        </p:txBody>
      </p:sp>
      <p:pic>
        <p:nvPicPr>
          <p:cNvPr id="395" name="Google Shape;395;g2862ec8bf12_0_23"/>
          <p:cNvPicPr preferRelativeResize="0"/>
          <p:nvPr/>
        </p:nvPicPr>
        <p:blipFill rotWithShape="1">
          <a:blip r:embed="rId3">
            <a:alphaModFix/>
          </a:blip>
          <a:srcRect b="0" l="0" r="0" t="0"/>
          <a:stretch/>
        </p:blipFill>
        <p:spPr>
          <a:xfrm flipH="1" rot="5400000">
            <a:off x="4173769" y="7577474"/>
            <a:ext cx="8090138" cy="4753945"/>
          </a:xfrm>
          <a:prstGeom prst="rect">
            <a:avLst/>
          </a:prstGeom>
          <a:noFill/>
          <a:ln>
            <a:noFill/>
          </a:ln>
        </p:spPr>
      </p:pic>
      <p:sp>
        <p:nvSpPr>
          <p:cNvPr id="396" name="Google Shape;396;g2862ec8bf12_0_23"/>
          <p:cNvSpPr txBox="1"/>
          <p:nvPr/>
        </p:nvSpPr>
        <p:spPr>
          <a:xfrm>
            <a:off x="6807800" y="6349800"/>
            <a:ext cx="329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Calibri"/>
                <a:ea typeface="Calibri"/>
                <a:cs typeface="Calibri"/>
                <a:sym typeface="Calibri"/>
              </a:rPr>
              <a:t>copyright 202</a:t>
            </a:r>
            <a:r>
              <a:rPr lang="en-US">
                <a:solidFill>
                  <a:schemeClr val="dk2"/>
                </a:solidFill>
                <a:latin typeface="Calibri"/>
                <a:ea typeface="Calibri"/>
                <a:cs typeface="Calibri"/>
                <a:sym typeface="Calibri"/>
              </a:rPr>
              <a:t>4</a:t>
            </a:r>
            <a:r>
              <a:rPr b="0" i="0" lang="en-US" sz="1400" u="none" cap="none" strike="noStrike">
                <a:solidFill>
                  <a:schemeClr val="dk2"/>
                </a:solidFill>
                <a:latin typeface="Calibri"/>
                <a:ea typeface="Calibri"/>
                <a:cs typeface="Calibri"/>
                <a:sym typeface="Calibri"/>
              </a:rPr>
              <a:t> - IRMAA Certified Planner</a:t>
            </a:r>
            <a:endParaRPr b="0" i="0" sz="1400" u="none" cap="none" strike="noStrike">
              <a:solidFill>
                <a:schemeClr val="dk2"/>
              </a:solidFill>
              <a:latin typeface="Calibri"/>
              <a:ea typeface="Calibri"/>
              <a:cs typeface="Calibri"/>
              <a:sym typeface="Calibri"/>
            </a:endParaRPr>
          </a:p>
        </p:txBody>
      </p:sp>
      <p:sp>
        <p:nvSpPr>
          <p:cNvPr id="397" name="Google Shape;397;g2862ec8bf12_0_23"/>
          <p:cNvSpPr txBox="1"/>
          <p:nvPr/>
        </p:nvSpPr>
        <p:spPr>
          <a:xfrm>
            <a:off x="932688" y="712780"/>
            <a:ext cx="7452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8CD0"/>
                </a:solidFill>
                <a:latin typeface="Arial"/>
                <a:ea typeface="Arial"/>
                <a:cs typeface="Arial"/>
                <a:sym typeface="Arial"/>
              </a:rPr>
              <a:t>Paying for IRMAA</a:t>
            </a:r>
            <a:endParaRPr b="1" i="0" sz="3200" u="none" cap="none" strike="noStrike">
              <a:solidFill>
                <a:srgbClr val="668CD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2" name="Shape 402"/>
        <p:cNvGrpSpPr/>
        <p:nvPr/>
      </p:nvGrpSpPr>
      <p:grpSpPr>
        <a:xfrm>
          <a:off x="0" y="0"/>
          <a:ext cx="0" cy="0"/>
          <a:chOff x="0" y="0"/>
          <a:chExt cx="0" cy="0"/>
        </a:xfrm>
      </p:grpSpPr>
      <p:pic>
        <p:nvPicPr>
          <p:cNvPr id="403" name="Google Shape;403;p29"/>
          <p:cNvPicPr preferRelativeResize="0"/>
          <p:nvPr/>
        </p:nvPicPr>
        <p:blipFill rotWithShape="1">
          <a:blip r:embed="rId4">
            <a:alphaModFix/>
          </a:blip>
          <a:srcRect b="0" l="0" r="0" t="0"/>
          <a:stretch/>
        </p:blipFill>
        <p:spPr>
          <a:xfrm flipH="1" rot="5400000">
            <a:off x="4326169" y="7577474"/>
            <a:ext cx="8090138" cy="4753945"/>
          </a:xfrm>
          <a:prstGeom prst="rect">
            <a:avLst/>
          </a:prstGeom>
          <a:noFill/>
          <a:ln>
            <a:noFill/>
          </a:ln>
        </p:spPr>
      </p:pic>
      <p:graphicFrame>
        <p:nvGraphicFramePr>
          <p:cNvPr id="404" name="Google Shape;404;p29"/>
          <p:cNvGraphicFramePr/>
          <p:nvPr/>
        </p:nvGraphicFramePr>
        <p:xfrm>
          <a:off x="650829" y="169335"/>
          <a:ext cx="5690704" cy="6308034"/>
        </p:xfrm>
        <a:graphic>
          <a:graphicData uri="http://schemas.openxmlformats.org/presentationml/2006/ole">
            <mc:AlternateContent>
              <mc:Choice Requires="v">
                <p:oleObj r:id="rId5" imgH="6308034" imgW="5690704" progId="Acrobat.Document.DC" spid="_x0000_s1">
                  <p:embed/>
                </p:oleObj>
              </mc:Choice>
              <mc:Fallback>
                <p:oleObj r:id="rId6" imgH="6308034" imgW="5690704" progId="Acrobat.Document.DC">
                  <p:embed/>
                  <p:pic>
                    <p:nvPicPr>
                      <p:cNvPr id="404" name="Google Shape;404;p29"/>
                      <p:cNvPicPr preferRelativeResize="0"/>
                      <p:nvPr/>
                    </p:nvPicPr>
                    <p:blipFill rotWithShape="1">
                      <a:blip r:embed="rId7">
                        <a:alphaModFix/>
                      </a:blip>
                      <a:srcRect b="0" l="0" r="0" t="0"/>
                      <a:stretch/>
                    </p:blipFill>
                    <p:spPr>
                      <a:xfrm>
                        <a:off x="650829" y="169335"/>
                        <a:ext cx="5690704" cy="6308034"/>
                      </a:xfrm>
                      <a:prstGeom prst="rect">
                        <a:avLst/>
                      </a:prstGeom>
                      <a:noFill/>
                      <a:ln>
                        <a:noFill/>
                      </a:ln>
                    </p:spPr>
                  </p:pic>
                </p:oleObj>
              </mc:Fallback>
            </mc:AlternateContent>
          </a:graphicData>
        </a:graphic>
      </p:graphicFrame>
      <p:sp>
        <p:nvSpPr>
          <p:cNvPr id="405" name="Google Shape;405;p29"/>
          <p:cNvSpPr txBox="1"/>
          <p:nvPr/>
        </p:nvSpPr>
        <p:spPr>
          <a:xfrm>
            <a:off x="6460436" y="2658563"/>
            <a:ext cx="413537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668CD0"/>
                </a:solidFill>
                <a:latin typeface="Arial"/>
                <a:ea typeface="Arial"/>
                <a:cs typeface="Arial"/>
                <a:sym typeface="Arial"/>
              </a:rPr>
              <a:t>IRMAA Example Letter</a:t>
            </a:r>
            <a:endParaRPr b="1" i="0" sz="2800" u="none" cap="none" strike="noStrike">
              <a:solidFill>
                <a:srgbClr val="668CD0"/>
              </a:solidFill>
              <a:latin typeface="Arial"/>
              <a:ea typeface="Arial"/>
              <a:cs typeface="Arial"/>
              <a:sym typeface="Arial"/>
            </a:endParaRPr>
          </a:p>
        </p:txBody>
      </p:sp>
      <p:sp>
        <p:nvSpPr>
          <p:cNvPr id="406" name="Google Shape;406;p29"/>
          <p:cNvSpPr txBox="1"/>
          <p:nvPr/>
        </p:nvSpPr>
        <p:spPr>
          <a:xfrm>
            <a:off x="6743292" y="3323352"/>
            <a:ext cx="3569663"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Total loss of Social Security Benefit including requirement for premium payment</a:t>
            </a:r>
            <a:endParaRPr b="0" i="0" sz="1800" u="none" cap="none" strike="noStrike">
              <a:solidFill>
                <a:schemeClr val="lt1"/>
              </a:solidFill>
              <a:latin typeface="Calibri"/>
              <a:ea typeface="Calibri"/>
              <a:cs typeface="Calibri"/>
              <a:sym typeface="Calibri"/>
            </a:endParaRPr>
          </a:p>
        </p:txBody>
      </p:sp>
      <p:sp>
        <p:nvSpPr>
          <p:cNvPr id="407" name="Google Shape;407;p29"/>
          <p:cNvSpPr txBox="1"/>
          <p:nvPr/>
        </p:nvSpPr>
        <p:spPr>
          <a:xfrm>
            <a:off x="6951900" y="6209513"/>
            <a:ext cx="329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Calibri"/>
                <a:ea typeface="Calibri"/>
                <a:cs typeface="Calibri"/>
                <a:sym typeface="Calibri"/>
              </a:rPr>
              <a:t>copyright 202</a:t>
            </a:r>
            <a:r>
              <a:rPr lang="en-US">
                <a:solidFill>
                  <a:schemeClr val="dk2"/>
                </a:solidFill>
                <a:latin typeface="Calibri"/>
                <a:ea typeface="Calibri"/>
                <a:cs typeface="Calibri"/>
                <a:sym typeface="Calibri"/>
              </a:rPr>
              <a:t>4</a:t>
            </a:r>
            <a:r>
              <a:rPr b="0" i="0" lang="en-US" sz="1400" u="none" cap="none" strike="noStrike">
                <a:solidFill>
                  <a:schemeClr val="dk2"/>
                </a:solidFill>
                <a:latin typeface="Calibri"/>
                <a:ea typeface="Calibri"/>
                <a:cs typeface="Calibri"/>
                <a:sym typeface="Calibri"/>
              </a:rPr>
              <a:t> - IRMAA Certified Planner</a:t>
            </a:r>
            <a:endParaRPr b="0" i="0" sz="1400" u="none" cap="none" strike="noStrike">
              <a:solidFill>
                <a:schemeClr val="dk2"/>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2" name="Shape 412"/>
        <p:cNvGrpSpPr/>
        <p:nvPr/>
      </p:nvGrpSpPr>
      <p:grpSpPr>
        <a:xfrm>
          <a:off x="0" y="0"/>
          <a:ext cx="0" cy="0"/>
          <a:chOff x="0" y="0"/>
          <a:chExt cx="0" cy="0"/>
        </a:xfrm>
      </p:grpSpPr>
      <p:pic>
        <p:nvPicPr>
          <p:cNvPr id="413" name="Google Shape;413;p30"/>
          <p:cNvPicPr preferRelativeResize="0"/>
          <p:nvPr/>
        </p:nvPicPr>
        <p:blipFill rotWithShape="1">
          <a:blip r:embed="rId3">
            <a:alphaModFix/>
          </a:blip>
          <a:srcRect b="0" l="0" r="0" t="0"/>
          <a:stretch/>
        </p:blipFill>
        <p:spPr>
          <a:xfrm flipH="1" rot="5400000">
            <a:off x="4173769" y="7577474"/>
            <a:ext cx="8090138" cy="4753945"/>
          </a:xfrm>
          <a:prstGeom prst="rect">
            <a:avLst/>
          </a:prstGeom>
          <a:noFill/>
          <a:ln>
            <a:noFill/>
          </a:ln>
        </p:spPr>
      </p:pic>
      <p:graphicFrame>
        <p:nvGraphicFramePr>
          <p:cNvPr id="414" name="Google Shape;414;p30"/>
          <p:cNvGraphicFramePr/>
          <p:nvPr/>
        </p:nvGraphicFramePr>
        <p:xfrm>
          <a:off x="2261015" y="2347096"/>
          <a:ext cx="3000000" cy="3000000"/>
        </p:xfrm>
        <a:graphic>
          <a:graphicData uri="http://schemas.openxmlformats.org/drawingml/2006/table">
            <a:tbl>
              <a:tblPr bandRow="1" firstRow="1">
                <a:noFill/>
                <a:tableStyleId>{B2975B20-55A8-46D0-B07E-4EBBC77F5A36}</a:tableStyleId>
              </a:tblPr>
              <a:tblGrid>
                <a:gridCol w="6096000"/>
              </a:tblGrid>
              <a:tr h="457200">
                <a:tc>
                  <a:txBody>
                    <a:bodyPr/>
                    <a:lstStyle/>
                    <a:p>
                      <a:pPr indent="0" lvl="0" marL="0" marR="0" rtl="0" algn="ctr">
                        <a:lnSpc>
                          <a:spcPct val="100000"/>
                        </a:lnSpc>
                        <a:spcBef>
                          <a:spcPts val="0"/>
                        </a:spcBef>
                        <a:spcAft>
                          <a:spcPts val="0"/>
                        </a:spcAft>
                        <a:buClr>
                          <a:schemeClr val="lt1"/>
                        </a:buClr>
                        <a:buSzPts val="2400"/>
                        <a:buFont typeface="Arial"/>
                        <a:buNone/>
                      </a:pPr>
                      <a:r>
                        <a:rPr b="0" lang="en-US" sz="2400" u="none" cap="none" strike="noStrike">
                          <a:solidFill>
                            <a:schemeClr val="lt1"/>
                          </a:solidFill>
                          <a:latin typeface="Arial"/>
                          <a:ea typeface="Arial"/>
                          <a:cs typeface="Arial"/>
                          <a:sym typeface="Arial"/>
                        </a:rPr>
                        <a:t>Roth Accounts (Employer and Individual)</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5F4DA"/>
                    </a:solidFill>
                  </a:tcPr>
                </a:tc>
              </a:tr>
              <a:tr h="457200">
                <a:tc>
                  <a:txBody>
                    <a:bodyPr/>
                    <a:lstStyle/>
                    <a:p>
                      <a:pPr indent="0" lvl="0" marL="0" marR="0" rtl="0" algn="ctr">
                        <a:lnSpc>
                          <a:spcPct val="100000"/>
                        </a:lnSpc>
                        <a:spcBef>
                          <a:spcPts val="0"/>
                        </a:spcBef>
                        <a:spcAft>
                          <a:spcPts val="0"/>
                        </a:spcAft>
                        <a:buClr>
                          <a:schemeClr val="lt1"/>
                        </a:buClr>
                        <a:buSzPts val="2400"/>
                        <a:buFont typeface="Arial"/>
                        <a:buNone/>
                      </a:pPr>
                      <a:r>
                        <a:rPr b="0" lang="en-US" sz="2400" u="none" cap="none" strike="noStrike">
                          <a:solidFill>
                            <a:schemeClr val="lt1"/>
                          </a:solidFill>
                          <a:latin typeface="Arial"/>
                          <a:ea typeface="Arial"/>
                          <a:cs typeface="Arial"/>
                          <a:sym typeface="Arial"/>
                        </a:rPr>
                        <a:t>Certain Life Insurance Policies</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57200">
                <a:tc>
                  <a:txBody>
                    <a:bodyPr/>
                    <a:lstStyle/>
                    <a:p>
                      <a:pPr indent="0" lvl="0" marL="0" marR="0" rtl="0" algn="ctr">
                        <a:lnSpc>
                          <a:spcPct val="100000"/>
                        </a:lnSpc>
                        <a:spcBef>
                          <a:spcPts val="0"/>
                        </a:spcBef>
                        <a:spcAft>
                          <a:spcPts val="0"/>
                        </a:spcAft>
                        <a:buClr>
                          <a:schemeClr val="lt1"/>
                        </a:buClr>
                        <a:buSzPts val="2400"/>
                        <a:buFont typeface="Arial"/>
                        <a:buNone/>
                      </a:pPr>
                      <a:r>
                        <a:rPr b="0" lang="en-US" sz="2400" u="none" cap="none" strike="noStrike">
                          <a:solidFill>
                            <a:schemeClr val="lt1"/>
                          </a:solidFill>
                          <a:latin typeface="Arial"/>
                          <a:ea typeface="Arial"/>
                          <a:cs typeface="Arial"/>
                          <a:sym typeface="Arial"/>
                        </a:rPr>
                        <a:t>Specific Annuities</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5F4DA"/>
                    </a:solidFill>
                  </a:tcPr>
                </a:tc>
              </a:tr>
              <a:tr h="457200">
                <a:tc>
                  <a:txBody>
                    <a:bodyPr/>
                    <a:lstStyle/>
                    <a:p>
                      <a:pPr indent="0" lvl="0" marL="0" marR="0" rtl="0" algn="ctr">
                        <a:lnSpc>
                          <a:spcPct val="100000"/>
                        </a:lnSpc>
                        <a:spcBef>
                          <a:spcPts val="0"/>
                        </a:spcBef>
                        <a:spcAft>
                          <a:spcPts val="0"/>
                        </a:spcAft>
                        <a:buClr>
                          <a:srgbClr val="000000"/>
                        </a:buClr>
                        <a:buSzPts val="2400"/>
                        <a:buFont typeface="Arial"/>
                        <a:buNone/>
                      </a:pPr>
                      <a:r>
                        <a:rPr b="0" lang="en-US" sz="2400" u="none" cap="none" strike="noStrike">
                          <a:solidFill>
                            <a:schemeClr val="lt1"/>
                          </a:solidFill>
                          <a:latin typeface="Arial"/>
                          <a:ea typeface="Arial"/>
                          <a:cs typeface="Arial"/>
                          <a:sym typeface="Arial"/>
                        </a:rPr>
                        <a:t>401(h) Plans</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57200">
                <a:tc>
                  <a:txBody>
                    <a:bodyPr/>
                    <a:lstStyle/>
                    <a:p>
                      <a:pPr indent="0" lvl="0" marL="0" marR="0" rtl="0" algn="ctr">
                        <a:lnSpc>
                          <a:spcPct val="100000"/>
                        </a:lnSpc>
                        <a:spcBef>
                          <a:spcPts val="0"/>
                        </a:spcBef>
                        <a:spcAft>
                          <a:spcPts val="0"/>
                        </a:spcAft>
                        <a:buClr>
                          <a:schemeClr val="lt1"/>
                        </a:buClr>
                        <a:buSzPts val="2400"/>
                        <a:buFont typeface="Arial"/>
                        <a:buNone/>
                      </a:pPr>
                      <a:r>
                        <a:rPr b="0" lang="en-US" sz="2400" u="none" cap="none" strike="noStrike">
                          <a:solidFill>
                            <a:schemeClr val="lt1"/>
                          </a:solidFill>
                          <a:latin typeface="Arial"/>
                          <a:ea typeface="Arial"/>
                          <a:cs typeface="Arial"/>
                          <a:sym typeface="Arial"/>
                        </a:rPr>
                        <a:t>Health Savings Accounts (HSA’s) </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5F4DA"/>
                    </a:solidFill>
                  </a:tcPr>
                </a:tc>
              </a:tr>
              <a:tr h="457200">
                <a:tc>
                  <a:txBody>
                    <a:bodyPr/>
                    <a:lstStyle/>
                    <a:p>
                      <a:pPr indent="0" lvl="0" marL="0" marR="0" rtl="0" algn="ctr">
                        <a:lnSpc>
                          <a:spcPct val="100000"/>
                        </a:lnSpc>
                        <a:spcBef>
                          <a:spcPts val="0"/>
                        </a:spcBef>
                        <a:spcAft>
                          <a:spcPts val="0"/>
                        </a:spcAft>
                        <a:buClr>
                          <a:schemeClr val="lt1"/>
                        </a:buClr>
                        <a:buSzPts val="2400"/>
                        <a:buFont typeface="Arial"/>
                        <a:buNone/>
                      </a:pPr>
                      <a:r>
                        <a:rPr b="0" lang="en-US" sz="2400" u="none" cap="none" strike="noStrike">
                          <a:solidFill>
                            <a:schemeClr val="lt1"/>
                          </a:solidFill>
                          <a:latin typeface="Arial"/>
                          <a:ea typeface="Arial"/>
                          <a:cs typeface="Arial"/>
                          <a:sym typeface="Arial"/>
                        </a:rPr>
                        <a:t>Home Equity</a:t>
                      </a:r>
                      <a:endParaRPr b="0" sz="24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
        <p:nvSpPr>
          <p:cNvPr id="415" name="Google Shape;415;p30"/>
          <p:cNvSpPr txBox="1"/>
          <p:nvPr/>
        </p:nvSpPr>
        <p:spPr>
          <a:xfrm>
            <a:off x="932688" y="645473"/>
            <a:ext cx="9141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8CD0"/>
                </a:solidFill>
                <a:latin typeface="Arial"/>
                <a:ea typeface="Arial"/>
                <a:cs typeface="Arial"/>
                <a:sym typeface="Arial"/>
              </a:rPr>
              <a:t>How Can We Mitigate IRMAA?</a:t>
            </a:r>
            <a:endParaRPr b="0" i="0" sz="1400" u="none" cap="none" strike="noStrike">
              <a:solidFill>
                <a:srgbClr val="000000"/>
              </a:solidFill>
              <a:latin typeface="Arial"/>
              <a:ea typeface="Arial"/>
              <a:cs typeface="Arial"/>
              <a:sym typeface="Arial"/>
            </a:endParaRPr>
          </a:p>
        </p:txBody>
      </p:sp>
      <p:sp>
        <p:nvSpPr>
          <p:cNvPr id="416" name="Google Shape;416;p30"/>
          <p:cNvSpPr txBox="1"/>
          <p:nvPr/>
        </p:nvSpPr>
        <p:spPr>
          <a:xfrm>
            <a:off x="1842868" y="1653807"/>
            <a:ext cx="7329300" cy="431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Calibri"/>
                <a:ea typeface="Calibri"/>
                <a:cs typeface="Calibri"/>
                <a:sym typeface="Calibri"/>
              </a:rPr>
              <a:t>Income Ignored by IRMAA</a:t>
            </a:r>
            <a:endParaRPr b="1" i="0" sz="2800" u="none" cap="none" strike="noStrike">
              <a:solidFill>
                <a:schemeClr val="lt1"/>
              </a:solidFill>
              <a:latin typeface="Calibri"/>
              <a:ea typeface="Calibri"/>
              <a:cs typeface="Calibri"/>
              <a:sym typeface="Calibri"/>
            </a:endParaRPr>
          </a:p>
        </p:txBody>
      </p:sp>
      <p:sp>
        <p:nvSpPr>
          <p:cNvPr id="417" name="Google Shape;417;p30"/>
          <p:cNvSpPr txBox="1"/>
          <p:nvPr/>
        </p:nvSpPr>
        <p:spPr>
          <a:xfrm>
            <a:off x="6673475" y="6298988"/>
            <a:ext cx="329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Calibri"/>
                <a:ea typeface="Calibri"/>
                <a:cs typeface="Calibri"/>
                <a:sym typeface="Calibri"/>
              </a:rPr>
              <a:t>copyright 202</a:t>
            </a:r>
            <a:r>
              <a:rPr lang="en-US">
                <a:solidFill>
                  <a:schemeClr val="dk2"/>
                </a:solidFill>
                <a:latin typeface="Calibri"/>
                <a:ea typeface="Calibri"/>
                <a:cs typeface="Calibri"/>
                <a:sym typeface="Calibri"/>
              </a:rPr>
              <a:t>4</a:t>
            </a:r>
            <a:r>
              <a:rPr b="0" i="0" lang="en-US" sz="1400" u="none" cap="none" strike="noStrike">
                <a:solidFill>
                  <a:schemeClr val="dk2"/>
                </a:solidFill>
                <a:latin typeface="Calibri"/>
                <a:ea typeface="Calibri"/>
                <a:cs typeface="Calibri"/>
                <a:sym typeface="Calibri"/>
              </a:rPr>
              <a:t> - IRMAA Certified Planner</a:t>
            </a:r>
            <a:endParaRPr b="0" i="0" sz="1400" u="none" cap="none" strike="noStrike">
              <a:solidFill>
                <a:schemeClr val="dk2"/>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2" name="Shape 422"/>
        <p:cNvGrpSpPr/>
        <p:nvPr/>
      </p:nvGrpSpPr>
      <p:grpSpPr>
        <a:xfrm>
          <a:off x="0" y="0"/>
          <a:ext cx="0" cy="0"/>
          <a:chOff x="0" y="0"/>
          <a:chExt cx="0" cy="0"/>
        </a:xfrm>
      </p:grpSpPr>
      <p:sp>
        <p:nvSpPr>
          <p:cNvPr id="423" name="Google Shape;423;p32"/>
          <p:cNvSpPr txBox="1"/>
          <p:nvPr/>
        </p:nvSpPr>
        <p:spPr>
          <a:xfrm>
            <a:off x="3858404" y="2721115"/>
            <a:ext cx="2209241" cy="14157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2"/>
                </a:solidFill>
                <a:latin typeface="Arial"/>
                <a:ea typeface="Arial"/>
                <a:cs typeface="Arial"/>
                <a:sym typeface="Arial"/>
              </a:rPr>
              <a:t>Thank you.</a:t>
            </a:r>
            <a:endParaRPr b="0" i="0" sz="2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24" name="Google Shape;424;p32"/>
          <p:cNvSpPr txBox="1"/>
          <p:nvPr/>
        </p:nvSpPr>
        <p:spPr>
          <a:xfrm>
            <a:off x="4291782" y="1017640"/>
            <a:ext cx="249247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Thank you</a:t>
            </a:r>
            <a:endParaRPr b="0" i="0" sz="1400" u="none" cap="none" strike="noStrike">
              <a:solidFill>
                <a:srgbClr val="000000"/>
              </a:solidFill>
              <a:latin typeface="Arial"/>
              <a:ea typeface="Arial"/>
              <a:cs typeface="Arial"/>
              <a:sym typeface="Arial"/>
            </a:endParaRPr>
          </a:p>
        </p:txBody>
      </p:sp>
      <p:sp>
        <p:nvSpPr>
          <p:cNvPr id="425" name="Google Shape;425;p32"/>
          <p:cNvSpPr txBox="1"/>
          <p:nvPr/>
        </p:nvSpPr>
        <p:spPr>
          <a:xfrm>
            <a:off x="2535900" y="2786375"/>
            <a:ext cx="59010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lang="en-US" sz="2400">
                <a:solidFill>
                  <a:schemeClr val="lt1"/>
                </a:solidFill>
                <a:latin typeface="Calibri"/>
                <a:ea typeface="Calibri"/>
                <a:cs typeface="Calibri"/>
                <a:sym typeface="Calibri"/>
              </a:rPr>
              <a:t>YOUR NAME</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Phone: </a:t>
            </a:r>
            <a:r>
              <a:rPr b="1" lang="en-US" sz="2400">
                <a:solidFill>
                  <a:schemeClr val="lt1"/>
                </a:solidFill>
                <a:latin typeface="Calibri"/>
                <a:ea typeface="Calibri"/>
                <a:cs typeface="Calibri"/>
                <a:sym typeface="Calibri"/>
              </a:rPr>
              <a:t>xxx-xxx-xxxx</a:t>
            </a:r>
            <a:endParaRPr b="1" i="0"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Email: </a:t>
            </a:r>
            <a:r>
              <a:rPr b="1" lang="en-US" sz="2400">
                <a:solidFill>
                  <a:schemeClr val="lt1"/>
                </a:solidFill>
                <a:latin typeface="Calibri"/>
                <a:ea typeface="Calibri"/>
                <a:cs typeface="Calibri"/>
                <a:sym typeface="Calibri"/>
              </a:rPr>
              <a:t>you@yourdomain.com</a:t>
            </a:r>
            <a:endParaRPr b="1" i="0"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www.</a:t>
            </a:r>
            <a:r>
              <a:rPr b="1" lang="en-US" sz="2400">
                <a:solidFill>
                  <a:schemeClr val="lt1"/>
                </a:solidFill>
                <a:latin typeface="Calibri"/>
                <a:ea typeface="Calibri"/>
                <a:cs typeface="Calibri"/>
                <a:sym typeface="Calibri"/>
              </a:rPr>
              <a:t>yourdomain</a:t>
            </a:r>
            <a:r>
              <a:rPr b="1" i="0" lang="en-US" sz="2400" u="none" cap="none" strike="noStrike">
                <a:solidFill>
                  <a:schemeClr val="lt1"/>
                </a:solidFill>
                <a:latin typeface="Calibri"/>
                <a:ea typeface="Calibri"/>
                <a:cs typeface="Calibri"/>
                <a:sym typeface="Calibri"/>
              </a:rPr>
              <a:t>.com</a:t>
            </a:r>
            <a:endParaRPr b="0" i="0" sz="1400" u="none" cap="none" strike="noStrike">
              <a:solidFill>
                <a:schemeClr val="lt1"/>
              </a:solidFill>
              <a:latin typeface="Arial"/>
              <a:ea typeface="Arial"/>
              <a:cs typeface="Arial"/>
              <a:sym typeface="Arial"/>
            </a:endParaRPr>
          </a:p>
        </p:txBody>
      </p:sp>
      <p:pic>
        <p:nvPicPr>
          <p:cNvPr id="426" name="Google Shape;426;p32"/>
          <p:cNvPicPr preferRelativeResize="0"/>
          <p:nvPr/>
        </p:nvPicPr>
        <p:blipFill rotWithShape="1">
          <a:blip r:embed="rId3">
            <a:alphaModFix/>
          </a:blip>
          <a:srcRect b="0" l="0" r="0" t="0"/>
          <a:stretch/>
        </p:blipFill>
        <p:spPr>
          <a:xfrm>
            <a:off x="3417447" y="846975"/>
            <a:ext cx="4137907" cy="15698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2" name="Shape 252"/>
        <p:cNvGrpSpPr/>
        <p:nvPr/>
      </p:nvGrpSpPr>
      <p:grpSpPr>
        <a:xfrm>
          <a:off x="0" y="0"/>
          <a:ext cx="0" cy="0"/>
          <a:chOff x="0" y="0"/>
          <a:chExt cx="0" cy="0"/>
        </a:xfrm>
      </p:grpSpPr>
      <p:sp>
        <p:nvSpPr>
          <p:cNvPr id="253" name="Google Shape;253;p2"/>
          <p:cNvSpPr txBox="1"/>
          <p:nvPr/>
        </p:nvSpPr>
        <p:spPr>
          <a:xfrm>
            <a:off x="932688" y="1749887"/>
            <a:ext cx="8244590" cy="3706537"/>
          </a:xfrm>
          <a:prstGeom prst="rect">
            <a:avLst/>
          </a:prstGeom>
          <a:noFill/>
          <a:ln>
            <a:noFill/>
          </a:ln>
        </p:spPr>
        <p:txBody>
          <a:bodyPr anchorCtr="0" anchor="t" bIns="45700" lIns="91425" spcFirstLastPara="1" rIns="91425" wrap="square" tIns="45700">
            <a:noAutofit/>
          </a:bodyPr>
          <a:lstStyle/>
          <a:p>
            <a:pPr indent="0" lvl="0" marL="0" marR="0" rtl="0" algn="just">
              <a:lnSpc>
                <a:spcPct val="105000"/>
              </a:lnSpc>
              <a:spcBef>
                <a:spcPts val="0"/>
              </a:spcBef>
              <a:spcAft>
                <a:spcPts val="0"/>
              </a:spcAft>
              <a:buClr>
                <a:srgbClr val="37AB3D"/>
              </a:buClr>
              <a:buSzPts val="1600"/>
              <a:buFont typeface="Noto Sans Symbols"/>
              <a:buNone/>
            </a:pPr>
            <a:r>
              <a:rPr b="0" i="0" lang="en-US" sz="1600" u="none" cap="none" strike="noStrike">
                <a:solidFill>
                  <a:schemeClr val="dk1"/>
                </a:solidFill>
                <a:latin typeface="Arial"/>
                <a:ea typeface="Arial"/>
                <a:cs typeface="Arial"/>
                <a:sym typeface="Arial"/>
              </a:rPr>
              <a:t>2024 Copyright © IRMAA Certified Planner, LLC. All Rights Reserved. IRMAA Certified Planner is the author of this presentation for purposes United States Copyright laws and all laws given effect thereto. This presentation including, but not limited to, the information and contents contained herein, is confidential and the proprietary property of IRMAA Certified Planner, LLC and is protected by copyright and any associated proprietary rights of IRMAA Certified Planner, LLC therewith. This presentation, in any form, is provided solely for the use of designated recipients and may not be duplicated, copied, reproduced, redistributed, republished,  modified or exploited, in whole or in part, without the prior express written consent of IRMAA Certified Planner, LLC. This presentation and the content contained is provided by IRMAA Certified Planner for educational and informational purposes. Any links to third party information or websites in this presentation is provided as a courtesy for course participants. IRMAA Certified Planner, LLC. (2023). What You Don’t Know About Retirement. </a:t>
            </a:r>
            <a:endParaRPr b="0" i="0" sz="1400" u="none" cap="none" strike="noStrike">
              <a:solidFill>
                <a:schemeClr val="dk1"/>
              </a:solidFill>
              <a:latin typeface="Arial"/>
              <a:ea typeface="Arial"/>
              <a:cs typeface="Arial"/>
              <a:sym typeface="Arial"/>
            </a:endParaRPr>
          </a:p>
        </p:txBody>
      </p:sp>
      <p:sp>
        <p:nvSpPr>
          <p:cNvPr id="254" name="Google Shape;254;p2"/>
          <p:cNvSpPr txBox="1"/>
          <p:nvPr/>
        </p:nvSpPr>
        <p:spPr>
          <a:xfrm>
            <a:off x="932688" y="645473"/>
            <a:ext cx="914095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8CD0"/>
                </a:solidFill>
                <a:latin typeface="Arial"/>
                <a:ea typeface="Arial"/>
                <a:cs typeface="Arial"/>
                <a:sym typeface="Arial"/>
              </a:rPr>
              <a:t>Disclaimer</a:t>
            </a:r>
            <a:endParaRPr b="0" i="0" sz="1400" u="none" cap="none" strike="noStrike">
              <a:solidFill>
                <a:srgbClr val="000000"/>
              </a:solidFill>
              <a:latin typeface="Arial"/>
              <a:ea typeface="Arial"/>
              <a:cs typeface="Arial"/>
              <a:sym typeface="Arial"/>
            </a:endParaRPr>
          </a:p>
        </p:txBody>
      </p:sp>
      <p:pic>
        <p:nvPicPr>
          <p:cNvPr id="255" name="Google Shape;255;p2"/>
          <p:cNvPicPr preferRelativeResize="0"/>
          <p:nvPr/>
        </p:nvPicPr>
        <p:blipFill rotWithShape="1">
          <a:blip r:embed="rId3">
            <a:alphaModFix/>
          </a:blip>
          <a:srcRect b="0" l="0" r="0" t="0"/>
          <a:stretch/>
        </p:blipFill>
        <p:spPr>
          <a:xfrm rot="10800000">
            <a:off x="9625456" y="1345160"/>
            <a:ext cx="1347343" cy="4515994"/>
          </a:xfrm>
          <a:prstGeom prst="rect">
            <a:avLst/>
          </a:prstGeom>
          <a:noFill/>
          <a:ln>
            <a:noFill/>
          </a:ln>
        </p:spPr>
      </p:pic>
      <p:sp>
        <p:nvSpPr>
          <p:cNvPr id="256" name="Google Shape;256;p2"/>
          <p:cNvSpPr txBox="1"/>
          <p:nvPr/>
        </p:nvSpPr>
        <p:spPr>
          <a:xfrm>
            <a:off x="7605875" y="6377425"/>
            <a:ext cx="329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copyright 2023 - IRMAA Certified Planner</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0" name="Shape 260"/>
        <p:cNvGrpSpPr/>
        <p:nvPr/>
      </p:nvGrpSpPr>
      <p:grpSpPr>
        <a:xfrm>
          <a:off x="0" y="0"/>
          <a:ext cx="0" cy="0"/>
          <a:chOff x="0" y="0"/>
          <a:chExt cx="0" cy="0"/>
        </a:xfrm>
      </p:grpSpPr>
      <p:sp>
        <p:nvSpPr>
          <p:cNvPr id="261" name="Google Shape;261;p3"/>
          <p:cNvSpPr txBox="1"/>
          <p:nvPr/>
        </p:nvSpPr>
        <p:spPr>
          <a:xfrm>
            <a:off x="932687" y="1689857"/>
            <a:ext cx="9125700" cy="286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Calibri"/>
                <a:ea typeface="Calibri"/>
                <a:cs typeface="Calibri"/>
                <a:sym typeface="Calibri"/>
              </a:rPr>
              <a:t>Medicare’s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US" sz="2800" u="sng" cap="none" strike="noStrike">
                <a:solidFill>
                  <a:schemeClr val="lt1"/>
                </a:solidFill>
                <a:latin typeface="Calibri"/>
                <a:ea typeface="Calibri"/>
                <a:cs typeface="Calibri"/>
                <a:sym typeface="Calibri"/>
              </a:rPr>
              <a:t>I</a:t>
            </a:r>
            <a:r>
              <a:rPr b="1" i="0" lang="en-US" sz="2800" u="none" cap="none" strike="noStrike">
                <a:solidFill>
                  <a:schemeClr val="lt1"/>
                </a:solidFill>
                <a:latin typeface="Calibri"/>
                <a:ea typeface="Calibri"/>
                <a:cs typeface="Calibri"/>
                <a:sym typeface="Calibri"/>
              </a:rPr>
              <a:t>ncome </a:t>
            </a:r>
            <a:r>
              <a:rPr b="1" i="0" lang="en-US" sz="2800" u="sng" cap="none" strike="noStrike">
                <a:solidFill>
                  <a:schemeClr val="lt1"/>
                </a:solidFill>
                <a:latin typeface="Calibri"/>
                <a:ea typeface="Calibri"/>
                <a:cs typeface="Calibri"/>
                <a:sym typeface="Calibri"/>
              </a:rPr>
              <a:t>R</a:t>
            </a:r>
            <a:r>
              <a:rPr b="1" i="0" lang="en-US" sz="2800" u="none" cap="none" strike="noStrike">
                <a:solidFill>
                  <a:schemeClr val="lt1"/>
                </a:solidFill>
                <a:latin typeface="Calibri"/>
                <a:ea typeface="Calibri"/>
                <a:cs typeface="Calibri"/>
                <a:sym typeface="Calibri"/>
              </a:rPr>
              <a:t>elated </a:t>
            </a:r>
            <a:r>
              <a:rPr b="1" i="0" lang="en-US" sz="2800" u="sng" cap="none" strike="noStrike">
                <a:solidFill>
                  <a:schemeClr val="lt1"/>
                </a:solidFill>
                <a:latin typeface="Calibri"/>
                <a:ea typeface="Calibri"/>
                <a:cs typeface="Calibri"/>
                <a:sym typeface="Calibri"/>
              </a:rPr>
              <a:t>M</a:t>
            </a:r>
            <a:r>
              <a:rPr b="1" i="0" lang="en-US" sz="2800" u="none" cap="none" strike="noStrike">
                <a:solidFill>
                  <a:schemeClr val="lt1"/>
                </a:solidFill>
                <a:latin typeface="Calibri"/>
                <a:ea typeface="Calibri"/>
                <a:cs typeface="Calibri"/>
                <a:sym typeface="Calibri"/>
              </a:rPr>
              <a:t>onthly </a:t>
            </a:r>
            <a:r>
              <a:rPr b="1" i="0" lang="en-US" sz="2800" u="sng" cap="none" strike="noStrike">
                <a:solidFill>
                  <a:schemeClr val="lt1"/>
                </a:solidFill>
                <a:latin typeface="Calibri"/>
                <a:ea typeface="Calibri"/>
                <a:cs typeface="Calibri"/>
                <a:sym typeface="Calibri"/>
              </a:rPr>
              <a:t>A</a:t>
            </a:r>
            <a:r>
              <a:rPr b="1" i="0" lang="en-US" sz="2800" u="none" cap="none" strike="noStrike">
                <a:solidFill>
                  <a:schemeClr val="lt1"/>
                </a:solidFill>
                <a:latin typeface="Calibri"/>
                <a:ea typeface="Calibri"/>
                <a:cs typeface="Calibri"/>
                <a:sym typeface="Calibri"/>
              </a:rPr>
              <a:t>djustment </a:t>
            </a:r>
            <a:r>
              <a:rPr b="1" i="0" lang="en-US" sz="2800" u="sng" cap="none" strike="noStrike">
                <a:solidFill>
                  <a:schemeClr val="lt1"/>
                </a:solidFill>
                <a:latin typeface="Calibri"/>
                <a:ea typeface="Calibri"/>
                <a:cs typeface="Calibri"/>
                <a:sym typeface="Calibri"/>
              </a:rPr>
              <a:t>A</a:t>
            </a:r>
            <a:r>
              <a:rPr b="1" i="0" lang="en-US" sz="2800" u="none" cap="none" strike="noStrike">
                <a:solidFill>
                  <a:schemeClr val="lt1"/>
                </a:solidFill>
                <a:latin typeface="Calibri"/>
                <a:ea typeface="Calibri"/>
                <a:cs typeface="Calibri"/>
                <a:sym typeface="Calibri"/>
              </a:rPr>
              <a:t>mount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557FCB"/>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557FCB"/>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A surcharge above and beyond Medicare’s base premium for Parts B and D. The government determines which Medicare beneficiaries are subject to the surcharges.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rgbClr val="557FCB"/>
              </a:solidFill>
              <a:latin typeface="Calibri"/>
              <a:ea typeface="Calibri"/>
              <a:cs typeface="Calibri"/>
              <a:sym typeface="Calibri"/>
            </a:endParaRPr>
          </a:p>
        </p:txBody>
      </p:sp>
      <p:sp>
        <p:nvSpPr>
          <p:cNvPr id="262" name="Google Shape;262;p3"/>
          <p:cNvSpPr/>
          <p:nvPr/>
        </p:nvSpPr>
        <p:spPr>
          <a:xfrm>
            <a:off x="605092" y="6286500"/>
            <a:ext cx="668215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Source: https://secure.ssa.gov/apps10/poms.nsf/lnx/0601101001</a:t>
            </a:r>
            <a:endParaRPr b="0" i="0" sz="1400" u="none" cap="none" strike="noStrike">
              <a:solidFill>
                <a:srgbClr val="000000"/>
              </a:solidFill>
              <a:latin typeface="Arial"/>
              <a:ea typeface="Arial"/>
              <a:cs typeface="Arial"/>
              <a:sym typeface="Arial"/>
            </a:endParaRPr>
          </a:p>
        </p:txBody>
      </p:sp>
      <p:sp>
        <p:nvSpPr>
          <p:cNvPr id="263" name="Google Shape;263;p3"/>
          <p:cNvSpPr txBox="1"/>
          <p:nvPr/>
        </p:nvSpPr>
        <p:spPr>
          <a:xfrm>
            <a:off x="932688" y="645473"/>
            <a:ext cx="501091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8CD0"/>
                </a:solidFill>
                <a:latin typeface="Arial"/>
                <a:ea typeface="Arial"/>
                <a:cs typeface="Arial"/>
                <a:sym typeface="Arial"/>
              </a:rPr>
              <a:t>What is IRMAA</a:t>
            </a:r>
            <a:endParaRPr b="1" i="0" sz="3200" u="none" cap="none" strike="noStrike">
              <a:solidFill>
                <a:srgbClr val="668CD0"/>
              </a:solidFill>
              <a:latin typeface="Arial"/>
              <a:ea typeface="Arial"/>
              <a:cs typeface="Arial"/>
              <a:sym typeface="Arial"/>
            </a:endParaRPr>
          </a:p>
        </p:txBody>
      </p:sp>
      <p:pic>
        <p:nvPicPr>
          <p:cNvPr id="264" name="Google Shape;264;p3"/>
          <p:cNvPicPr preferRelativeResize="0"/>
          <p:nvPr/>
        </p:nvPicPr>
        <p:blipFill rotWithShape="1">
          <a:blip r:embed="rId3">
            <a:alphaModFix/>
          </a:blip>
          <a:srcRect b="0" l="0" r="0" t="0"/>
          <a:stretch/>
        </p:blipFill>
        <p:spPr>
          <a:xfrm flipH="1" rot="5400000">
            <a:off x="4173770" y="7506225"/>
            <a:ext cx="8090137" cy="4753944"/>
          </a:xfrm>
          <a:prstGeom prst="rect">
            <a:avLst/>
          </a:prstGeom>
          <a:noFill/>
          <a:ln>
            <a:noFill/>
          </a:ln>
        </p:spPr>
      </p:pic>
      <p:sp>
        <p:nvSpPr>
          <p:cNvPr id="265" name="Google Shape;265;p3"/>
          <p:cNvSpPr txBox="1"/>
          <p:nvPr/>
        </p:nvSpPr>
        <p:spPr>
          <a:xfrm>
            <a:off x="7224875" y="6377425"/>
            <a:ext cx="329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Calibri"/>
                <a:ea typeface="Calibri"/>
                <a:cs typeface="Calibri"/>
                <a:sym typeface="Calibri"/>
              </a:rPr>
              <a:t>copyright 202</a:t>
            </a:r>
            <a:r>
              <a:rPr lang="en-US">
                <a:solidFill>
                  <a:schemeClr val="dk2"/>
                </a:solidFill>
                <a:latin typeface="Calibri"/>
                <a:ea typeface="Calibri"/>
                <a:cs typeface="Calibri"/>
                <a:sym typeface="Calibri"/>
              </a:rPr>
              <a:t>4</a:t>
            </a:r>
            <a:r>
              <a:rPr b="0" i="0" lang="en-US" sz="1400" u="none" cap="none" strike="noStrike">
                <a:solidFill>
                  <a:schemeClr val="dk2"/>
                </a:solidFill>
                <a:latin typeface="Calibri"/>
                <a:ea typeface="Calibri"/>
                <a:cs typeface="Calibri"/>
                <a:sym typeface="Calibri"/>
              </a:rPr>
              <a:t> - IRMAA Certified Planner</a:t>
            </a:r>
            <a:endParaRPr b="0" i="0" sz="1400" u="none" cap="none" strike="noStrike">
              <a:solidFill>
                <a:schemeClr val="dk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9" name="Shape 269"/>
        <p:cNvGrpSpPr/>
        <p:nvPr/>
      </p:nvGrpSpPr>
      <p:grpSpPr>
        <a:xfrm>
          <a:off x="0" y="0"/>
          <a:ext cx="0" cy="0"/>
          <a:chOff x="0" y="0"/>
          <a:chExt cx="0" cy="0"/>
        </a:xfrm>
      </p:grpSpPr>
      <p:sp>
        <p:nvSpPr>
          <p:cNvPr id="270" name="Google Shape;270;p8"/>
          <p:cNvSpPr txBox="1"/>
          <p:nvPr/>
        </p:nvSpPr>
        <p:spPr>
          <a:xfrm>
            <a:off x="2513373" y="1627225"/>
            <a:ext cx="77595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1600" u="none" cap="none" strike="noStrike">
                <a:solidFill>
                  <a:schemeClr val="lt1"/>
                </a:solidFill>
                <a:latin typeface="Calibri"/>
                <a:ea typeface="Calibri"/>
                <a:cs typeface="Calibri"/>
                <a:sym typeface="Calibri"/>
              </a:rPr>
              <a:t>“If your modified adjusted gross income is above a certain amount, you may pay an Income Related Monthly Adjustment Amount (IRMAA). IRMAA is an extra charge added to your premium”.</a:t>
            </a:r>
            <a:endParaRPr b="0" i="0" sz="600" u="none" cap="none" strike="noStrike">
              <a:solidFill>
                <a:srgbClr val="000000"/>
              </a:solidFill>
              <a:latin typeface="Arial"/>
              <a:ea typeface="Arial"/>
              <a:cs typeface="Arial"/>
              <a:sym typeface="Arial"/>
            </a:endParaRPr>
          </a:p>
        </p:txBody>
      </p:sp>
      <p:sp>
        <p:nvSpPr>
          <p:cNvPr id="271" name="Google Shape;271;p8"/>
          <p:cNvSpPr/>
          <p:nvPr/>
        </p:nvSpPr>
        <p:spPr>
          <a:xfrm>
            <a:off x="3517146" y="2170453"/>
            <a:ext cx="66822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1" lang="en-US" sz="1000" u="none" cap="none" strike="noStrike">
                <a:solidFill>
                  <a:schemeClr val="lt1"/>
                </a:solidFill>
                <a:latin typeface="Arial"/>
                <a:ea typeface="Arial"/>
                <a:cs typeface="Arial"/>
                <a:sym typeface="Arial"/>
              </a:rPr>
              <a:t>Source: https://secure.ssa.gov/apps10/poms.nsf/lnx/0601101001</a:t>
            </a:r>
            <a:endParaRPr b="0" i="1" sz="1400" u="none" cap="none" strike="noStrike">
              <a:solidFill>
                <a:srgbClr val="000000"/>
              </a:solidFill>
              <a:latin typeface="Arial"/>
              <a:ea typeface="Arial"/>
              <a:cs typeface="Arial"/>
              <a:sym typeface="Arial"/>
            </a:endParaRPr>
          </a:p>
        </p:txBody>
      </p:sp>
      <p:sp>
        <p:nvSpPr>
          <p:cNvPr id="272" name="Google Shape;272;p8"/>
          <p:cNvSpPr txBox="1"/>
          <p:nvPr/>
        </p:nvSpPr>
        <p:spPr>
          <a:xfrm>
            <a:off x="932688" y="645473"/>
            <a:ext cx="501091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8CD0"/>
                </a:solidFill>
                <a:latin typeface="Arial"/>
                <a:ea typeface="Arial"/>
                <a:cs typeface="Arial"/>
                <a:sym typeface="Arial"/>
              </a:rPr>
              <a:t>What is IRMAA</a:t>
            </a:r>
            <a:endParaRPr b="1" i="0" sz="3200" u="none" cap="none" strike="noStrike">
              <a:solidFill>
                <a:srgbClr val="668CD0"/>
              </a:solidFill>
              <a:latin typeface="Arial"/>
              <a:ea typeface="Arial"/>
              <a:cs typeface="Arial"/>
              <a:sym typeface="Arial"/>
            </a:endParaRPr>
          </a:p>
        </p:txBody>
      </p:sp>
      <p:pic>
        <p:nvPicPr>
          <p:cNvPr id="273" name="Google Shape;273;p8"/>
          <p:cNvPicPr preferRelativeResize="0"/>
          <p:nvPr/>
        </p:nvPicPr>
        <p:blipFill rotWithShape="1">
          <a:blip r:embed="rId3">
            <a:alphaModFix/>
          </a:blip>
          <a:srcRect b="0" l="0" r="0" t="0"/>
          <a:stretch/>
        </p:blipFill>
        <p:spPr>
          <a:xfrm flipH="1" rot="5400000">
            <a:off x="4173770" y="7506225"/>
            <a:ext cx="8090137" cy="4753944"/>
          </a:xfrm>
          <a:prstGeom prst="rect">
            <a:avLst/>
          </a:prstGeom>
          <a:noFill/>
          <a:ln>
            <a:noFill/>
          </a:ln>
        </p:spPr>
      </p:pic>
      <p:sp>
        <p:nvSpPr>
          <p:cNvPr id="274" name="Google Shape;274;p8"/>
          <p:cNvSpPr txBox="1"/>
          <p:nvPr/>
        </p:nvSpPr>
        <p:spPr>
          <a:xfrm>
            <a:off x="7224875" y="6377425"/>
            <a:ext cx="329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Calibri"/>
                <a:ea typeface="Calibri"/>
                <a:cs typeface="Calibri"/>
                <a:sym typeface="Calibri"/>
              </a:rPr>
              <a:t>copyright 202</a:t>
            </a:r>
            <a:r>
              <a:rPr lang="en-US">
                <a:solidFill>
                  <a:schemeClr val="dk2"/>
                </a:solidFill>
                <a:latin typeface="Calibri"/>
                <a:ea typeface="Calibri"/>
                <a:cs typeface="Calibri"/>
                <a:sym typeface="Calibri"/>
              </a:rPr>
              <a:t>4</a:t>
            </a:r>
            <a:r>
              <a:rPr b="0" i="0" lang="en-US" sz="1400" u="none" cap="none" strike="noStrike">
                <a:solidFill>
                  <a:schemeClr val="dk2"/>
                </a:solidFill>
                <a:latin typeface="Calibri"/>
                <a:ea typeface="Calibri"/>
                <a:cs typeface="Calibri"/>
                <a:sym typeface="Calibri"/>
              </a:rPr>
              <a:t> - IRMAA Certified Planner</a:t>
            </a:r>
            <a:endParaRPr b="0" i="0" sz="1400" u="none" cap="none" strike="noStrike">
              <a:solidFill>
                <a:schemeClr val="dk2"/>
              </a:solidFill>
              <a:latin typeface="Calibri"/>
              <a:ea typeface="Calibri"/>
              <a:cs typeface="Calibri"/>
              <a:sym typeface="Calibri"/>
            </a:endParaRPr>
          </a:p>
        </p:txBody>
      </p:sp>
      <p:sp>
        <p:nvSpPr>
          <p:cNvPr id="275" name="Google Shape;275;p8"/>
          <p:cNvSpPr txBox="1"/>
          <p:nvPr/>
        </p:nvSpPr>
        <p:spPr>
          <a:xfrm>
            <a:off x="607375" y="1627225"/>
            <a:ext cx="1905900" cy="769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en-US" sz="1900" u="none" cap="none" strike="noStrike">
                <a:solidFill>
                  <a:schemeClr val="lt1"/>
                </a:solidFill>
                <a:latin typeface="Calibri"/>
                <a:ea typeface="Calibri"/>
                <a:cs typeface="Calibri"/>
                <a:sym typeface="Calibri"/>
              </a:rPr>
              <a:t>Medicare Handbook</a:t>
            </a:r>
            <a:endParaRPr b="0" i="0" sz="500" u="none" cap="none" strike="noStrike">
              <a:solidFill>
                <a:srgbClr val="000000"/>
              </a:solidFill>
              <a:latin typeface="Arial"/>
              <a:ea typeface="Arial"/>
              <a:cs typeface="Arial"/>
              <a:sym typeface="Arial"/>
            </a:endParaRPr>
          </a:p>
        </p:txBody>
      </p:sp>
      <p:sp>
        <p:nvSpPr>
          <p:cNvPr id="276" name="Google Shape;276;p8"/>
          <p:cNvSpPr txBox="1"/>
          <p:nvPr/>
        </p:nvSpPr>
        <p:spPr>
          <a:xfrm>
            <a:off x="2611000" y="2721350"/>
            <a:ext cx="7662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1600" u="none" cap="none" strike="noStrike">
                <a:solidFill>
                  <a:schemeClr val="lt1"/>
                </a:solidFill>
                <a:latin typeface="Calibri"/>
                <a:ea typeface="Calibri"/>
                <a:cs typeface="Calibri"/>
                <a:sym typeface="Calibri"/>
              </a:rPr>
              <a:t>“</a:t>
            </a:r>
            <a:r>
              <a:rPr b="1" i="0" lang="en-US" sz="1600" u="sng" cap="none" strike="noStrike">
                <a:solidFill>
                  <a:schemeClr val="lt1"/>
                </a:solidFill>
                <a:latin typeface="Calibri"/>
                <a:ea typeface="Calibri"/>
                <a:cs typeface="Calibri"/>
                <a:sym typeface="Calibri"/>
              </a:rPr>
              <a:t>Beneficiaries</a:t>
            </a:r>
            <a:r>
              <a:rPr b="0" i="0" lang="en-US" sz="1600" u="none" cap="none" strike="noStrike">
                <a:solidFill>
                  <a:schemeClr val="lt1"/>
                </a:solidFill>
                <a:latin typeface="Calibri"/>
                <a:ea typeface="Calibri"/>
                <a:cs typeface="Calibri"/>
                <a:sym typeface="Calibri"/>
              </a:rPr>
              <a:t> enrolled in </a:t>
            </a:r>
            <a:r>
              <a:rPr b="1" i="0" lang="en-US" sz="1600" u="sng" cap="none" strike="noStrike">
                <a:solidFill>
                  <a:schemeClr val="lt1"/>
                </a:solidFill>
                <a:latin typeface="Calibri"/>
                <a:ea typeface="Calibri"/>
                <a:cs typeface="Calibri"/>
                <a:sym typeface="Calibri"/>
              </a:rPr>
              <a:t>Medicare</a:t>
            </a:r>
            <a:r>
              <a:rPr b="0" i="0" lang="en-US" sz="1600" u="none" cap="none" strike="noStrike">
                <a:solidFill>
                  <a:schemeClr val="lt1"/>
                </a:solidFill>
                <a:latin typeface="Calibri"/>
                <a:ea typeface="Calibri"/>
                <a:cs typeface="Calibri"/>
                <a:sym typeface="Calibri"/>
              </a:rPr>
              <a:t> Part B and D </a:t>
            </a:r>
            <a:r>
              <a:rPr b="1" i="0" lang="en-US" sz="1600" u="sng" cap="none" strike="noStrike">
                <a:solidFill>
                  <a:schemeClr val="lt1"/>
                </a:solidFill>
                <a:latin typeface="Calibri"/>
                <a:ea typeface="Calibri"/>
                <a:cs typeface="Calibri"/>
                <a:sym typeface="Calibri"/>
              </a:rPr>
              <a:t>with modified adjusted gross incomes (MAGI) above a set threshold </a:t>
            </a:r>
            <a:r>
              <a:rPr b="0" i="0" lang="en-US" sz="1600" u="none" cap="none" strike="noStrike">
                <a:solidFill>
                  <a:schemeClr val="lt1"/>
                </a:solidFill>
                <a:latin typeface="Calibri"/>
                <a:ea typeface="Calibri"/>
                <a:cs typeface="Calibri"/>
                <a:sym typeface="Calibri"/>
              </a:rPr>
              <a:t>are required to </a:t>
            </a:r>
            <a:r>
              <a:rPr b="1" i="0" lang="en-US" sz="1600" u="none" cap="none" strike="noStrike">
                <a:solidFill>
                  <a:schemeClr val="lt1"/>
                </a:solidFill>
                <a:latin typeface="Calibri"/>
                <a:ea typeface="Calibri"/>
                <a:cs typeface="Calibri"/>
                <a:sym typeface="Calibri"/>
              </a:rPr>
              <a:t>pay a higher percentage of their total Part B and D premium costs”</a:t>
            </a:r>
            <a:r>
              <a:rPr b="0" i="0" lang="en-US" sz="1600" u="none" cap="none" strike="noStrike">
                <a:solidFill>
                  <a:schemeClr val="lt1"/>
                </a:solidFill>
                <a:latin typeface="Calibri"/>
                <a:ea typeface="Calibri"/>
                <a:cs typeface="Calibri"/>
                <a:sym typeface="Calibri"/>
              </a:rPr>
              <a:t>.</a:t>
            </a:r>
            <a:endParaRPr b="1" i="0" sz="2800" u="none" cap="none" strike="noStrike">
              <a:solidFill>
                <a:srgbClr val="557FCB"/>
              </a:solidFill>
              <a:latin typeface="Calibri"/>
              <a:ea typeface="Calibri"/>
              <a:cs typeface="Calibri"/>
              <a:sym typeface="Calibri"/>
            </a:endParaRPr>
          </a:p>
        </p:txBody>
      </p:sp>
      <p:sp>
        <p:nvSpPr>
          <p:cNvPr id="277" name="Google Shape;277;p8"/>
          <p:cNvSpPr txBox="1"/>
          <p:nvPr/>
        </p:nvSpPr>
        <p:spPr>
          <a:xfrm>
            <a:off x="607375" y="2741700"/>
            <a:ext cx="1905900" cy="769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Calibri"/>
                <a:ea typeface="Calibri"/>
                <a:cs typeface="Calibri"/>
                <a:sym typeface="Calibri"/>
              </a:rPr>
              <a:t>Social Security Handbook</a:t>
            </a:r>
            <a:endParaRPr b="0" i="0" sz="500" u="none" cap="none" strike="noStrike">
              <a:solidFill>
                <a:srgbClr val="000000"/>
              </a:solidFill>
              <a:latin typeface="Arial"/>
              <a:ea typeface="Arial"/>
              <a:cs typeface="Arial"/>
              <a:sym typeface="Arial"/>
            </a:endParaRPr>
          </a:p>
        </p:txBody>
      </p:sp>
      <p:sp>
        <p:nvSpPr>
          <p:cNvPr id="278" name="Google Shape;278;p8"/>
          <p:cNvSpPr/>
          <p:nvPr/>
        </p:nvSpPr>
        <p:spPr>
          <a:xfrm>
            <a:off x="4799973" y="3215575"/>
            <a:ext cx="5539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1" lang="en-US" sz="1000" u="none" cap="none" strike="noStrike">
                <a:solidFill>
                  <a:schemeClr val="lt1"/>
                </a:solidFill>
                <a:latin typeface="Arial"/>
                <a:ea typeface="Arial"/>
                <a:cs typeface="Arial"/>
                <a:sym typeface="Arial"/>
              </a:rPr>
              <a:t>Source: https://secure.ssa.gov/apps10/poms.nsf/lnx/0601101001</a:t>
            </a:r>
            <a:endParaRPr b="0" i="1" sz="1400" u="none" cap="none" strike="noStrike">
              <a:solidFill>
                <a:srgbClr val="000000"/>
              </a:solidFill>
              <a:latin typeface="Arial"/>
              <a:ea typeface="Arial"/>
              <a:cs typeface="Arial"/>
              <a:sym typeface="Arial"/>
            </a:endParaRPr>
          </a:p>
        </p:txBody>
      </p:sp>
      <p:sp>
        <p:nvSpPr>
          <p:cNvPr id="279" name="Google Shape;279;p8"/>
          <p:cNvSpPr txBox="1"/>
          <p:nvPr/>
        </p:nvSpPr>
        <p:spPr>
          <a:xfrm>
            <a:off x="2544573" y="3891675"/>
            <a:ext cx="7697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1600" u="none" cap="none" strike="noStrike">
                <a:solidFill>
                  <a:schemeClr val="lt1"/>
                </a:solidFill>
                <a:latin typeface="Calibri"/>
                <a:ea typeface="Calibri"/>
                <a:cs typeface="Calibri"/>
                <a:sym typeface="Calibri"/>
              </a:rPr>
              <a:t>“Medicare beneficiaries that have modified adjusted gross income (MAGI) above the threshold for their tax filing status pay an IRMAA in addition to the monthly premium.”</a:t>
            </a:r>
            <a:endParaRPr b="0" i="0" sz="600" u="none" cap="none" strike="noStrike">
              <a:solidFill>
                <a:srgbClr val="000000"/>
              </a:solidFill>
              <a:latin typeface="Arial"/>
              <a:ea typeface="Arial"/>
              <a:cs typeface="Arial"/>
              <a:sym typeface="Arial"/>
            </a:endParaRPr>
          </a:p>
        </p:txBody>
      </p:sp>
      <p:sp>
        <p:nvSpPr>
          <p:cNvPr id="280" name="Google Shape;280;p8"/>
          <p:cNvSpPr txBox="1"/>
          <p:nvPr/>
        </p:nvSpPr>
        <p:spPr>
          <a:xfrm>
            <a:off x="651925" y="3726200"/>
            <a:ext cx="1939800" cy="969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en-US" sz="1700" u="none" cap="none" strike="noStrike">
                <a:solidFill>
                  <a:schemeClr val="lt1"/>
                </a:solidFill>
                <a:latin typeface="Calibri"/>
                <a:ea typeface="Calibri"/>
                <a:cs typeface="Calibri"/>
                <a:sym typeface="Calibri"/>
              </a:rPr>
              <a:t>Program Operations Manual System - SSA</a:t>
            </a:r>
            <a:endParaRPr b="0" i="0" sz="300" u="none" cap="none" strike="noStrike">
              <a:solidFill>
                <a:srgbClr val="000000"/>
              </a:solidFill>
              <a:latin typeface="Arial"/>
              <a:ea typeface="Arial"/>
              <a:cs typeface="Arial"/>
              <a:sym typeface="Arial"/>
            </a:endParaRPr>
          </a:p>
        </p:txBody>
      </p:sp>
      <p:sp>
        <p:nvSpPr>
          <p:cNvPr id="281" name="Google Shape;281;p8"/>
          <p:cNvSpPr txBox="1"/>
          <p:nvPr/>
        </p:nvSpPr>
        <p:spPr>
          <a:xfrm>
            <a:off x="2591725" y="4906475"/>
            <a:ext cx="7871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1600" u="none" cap="none" strike="noStrike">
                <a:solidFill>
                  <a:schemeClr val="lt1"/>
                </a:solidFill>
                <a:latin typeface="Calibri"/>
                <a:ea typeface="Calibri"/>
                <a:cs typeface="Calibri"/>
                <a:sym typeface="Calibri"/>
              </a:rPr>
              <a:t>“An amount that </a:t>
            </a:r>
            <a:r>
              <a:rPr b="1" i="0" lang="en-US" sz="1600" u="sng" cap="none" strike="noStrike">
                <a:solidFill>
                  <a:schemeClr val="lt1"/>
                </a:solidFill>
                <a:latin typeface="Calibri"/>
                <a:ea typeface="Calibri"/>
                <a:cs typeface="Calibri"/>
                <a:sym typeface="Calibri"/>
              </a:rPr>
              <a:t>you will pay </a:t>
            </a:r>
            <a:r>
              <a:rPr b="0" i="0" lang="en-US" sz="1600" u="none" cap="none" strike="noStrike">
                <a:solidFill>
                  <a:schemeClr val="lt1"/>
                </a:solidFill>
                <a:latin typeface="Calibri"/>
                <a:ea typeface="Calibri"/>
                <a:cs typeface="Calibri"/>
                <a:sym typeface="Calibri"/>
              </a:rPr>
              <a:t>in addition to the Medicare Part B and D standard monthly premium plus any applicable increase in that premium </a:t>
            </a:r>
            <a:r>
              <a:rPr b="1" i="0" lang="en-US" sz="1600" u="sng" cap="none" strike="noStrike">
                <a:solidFill>
                  <a:schemeClr val="lt1"/>
                </a:solidFill>
                <a:latin typeface="Calibri"/>
                <a:ea typeface="Calibri"/>
                <a:cs typeface="Calibri"/>
                <a:sym typeface="Calibri"/>
              </a:rPr>
              <a:t>for your Medicare Part B and D coverage when your modified adjusted gross income is above the certain thresholds</a:t>
            </a:r>
            <a:r>
              <a:rPr b="0" i="0" lang="en-US" sz="1600" u="none" cap="none" strike="noStrike">
                <a:solidFill>
                  <a:schemeClr val="lt1"/>
                </a:solidFill>
                <a:latin typeface="Calibri"/>
                <a:ea typeface="Calibri"/>
                <a:cs typeface="Calibri"/>
                <a:sym typeface="Calibri"/>
              </a:rPr>
              <a:t>” </a:t>
            </a:r>
            <a:endParaRPr b="0" i="0" sz="600" u="none" cap="none" strike="noStrike">
              <a:solidFill>
                <a:srgbClr val="000000"/>
              </a:solidFill>
              <a:latin typeface="Arial"/>
              <a:ea typeface="Arial"/>
              <a:cs typeface="Arial"/>
              <a:sym typeface="Arial"/>
            </a:endParaRPr>
          </a:p>
        </p:txBody>
      </p:sp>
      <p:sp>
        <p:nvSpPr>
          <p:cNvPr id="282" name="Google Shape;282;p8"/>
          <p:cNvSpPr txBox="1"/>
          <p:nvPr/>
        </p:nvSpPr>
        <p:spPr>
          <a:xfrm>
            <a:off x="651925" y="4910800"/>
            <a:ext cx="1905900" cy="769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Calibri"/>
                <a:ea typeface="Calibri"/>
                <a:cs typeface="Calibri"/>
                <a:sym typeface="Calibri"/>
              </a:rPr>
              <a:t>Code of Federal Regulations</a:t>
            </a:r>
            <a:endParaRPr b="0" i="0" sz="100" u="none" cap="none" strike="noStrike">
              <a:solidFill>
                <a:srgbClr val="000000"/>
              </a:solidFill>
              <a:latin typeface="Arial"/>
              <a:ea typeface="Arial"/>
              <a:cs typeface="Arial"/>
              <a:sym typeface="Arial"/>
            </a:endParaRPr>
          </a:p>
        </p:txBody>
      </p:sp>
      <p:sp>
        <p:nvSpPr>
          <p:cNvPr id="283" name="Google Shape;283;p8"/>
          <p:cNvSpPr/>
          <p:nvPr/>
        </p:nvSpPr>
        <p:spPr>
          <a:xfrm>
            <a:off x="2651071" y="4431871"/>
            <a:ext cx="66822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1" lang="en-US" sz="1000" u="none" cap="none" strike="noStrike">
                <a:solidFill>
                  <a:srgbClr val="3E3E3E"/>
                </a:solidFill>
                <a:latin typeface="Arial"/>
                <a:ea typeface="Arial"/>
                <a:cs typeface="Arial"/>
                <a:sym typeface="Arial"/>
              </a:rPr>
              <a:t>Source: https://secure.ssa.gov/apps10/poms.nsf/lnx/0601101001</a:t>
            </a:r>
            <a:endParaRPr b="0" i="1"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7" name="Shape 287"/>
        <p:cNvGrpSpPr/>
        <p:nvPr/>
      </p:nvGrpSpPr>
      <p:grpSpPr>
        <a:xfrm>
          <a:off x="0" y="0"/>
          <a:ext cx="0" cy="0"/>
          <a:chOff x="0" y="0"/>
          <a:chExt cx="0" cy="0"/>
        </a:xfrm>
      </p:grpSpPr>
      <p:sp>
        <p:nvSpPr>
          <p:cNvPr id="288" name="Google Shape;288;p15"/>
          <p:cNvSpPr txBox="1"/>
          <p:nvPr/>
        </p:nvSpPr>
        <p:spPr>
          <a:xfrm>
            <a:off x="661336" y="1854264"/>
            <a:ext cx="92052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800" u="none" cap="none" strike="noStrike">
                <a:solidFill>
                  <a:schemeClr val="lt1"/>
                </a:solidFill>
                <a:latin typeface="Calibri"/>
                <a:ea typeface="Calibri"/>
                <a:cs typeface="Calibri"/>
                <a:sym typeface="Calibri"/>
              </a:rPr>
              <a:t>Modified Adjusted Gross Income</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800" u="none" cap="none" strike="noStrike">
                <a:solidFill>
                  <a:schemeClr val="lt1"/>
                </a:solidFill>
                <a:latin typeface="Calibri"/>
                <a:ea typeface="Calibri"/>
                <a:cs typeface="Calibri"/>
                <a:sym typeface="Calibri"/>
              </a:rPr>
              <a:t>(MAGI)</a:t>
            </a:r>
            <a:endParaRPr b="1" i="0" sz="2800" u="none" cap="none" strike="noStrike">
              <a:solidFill>
                <a:schemeClr val="lt1"/>
              </a:solidFill>
              <a:latin typeface="Calibri"/>
              <a:ea typeface="Calibri"/>
              <a:cs typeface="Calibri"/>
              <a:sym typeface="Calibri"/>
            </a:endParaRPr>
          </a:p>
        </p:txBody>
      </p:sp>
      <p:sp>
        <p:nvSpPr>
          <p:cNvPr id="289" name="Google Shape;289;p15"/>
          <p:cNvSpPr txBox="1"/>
          <p:nvPr/>
        </p:nvSpPr>
        <p:spPr>
          <a:xfrm>
            <a:off x="932675" y="3194978"/>
            <a:ext cx="8662500" cy="235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rPr b="1" i="0" lang="en-US" sz="2400" u="none" cap="none" strike="noStrike">
                <a:solidFill>
                  <a:schemeClr val="lt1"/>
                </a:solidFill>
                <a:latin typeface="Calibri"/>
                <a:ea typeface="Calibri"/>
                <a:cs typeface="Calibri"/>
                <a:sym typeface="Calibri"/>
              </a:rPr>
              <a:t>Program Operations Manual System - SSA</a:t>
            </a:r>
            <a:endParaRPr b="1" i="0" sz="20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Adjusted Gross Income + Tax-Exempt Interest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Lines 2a and 11 of the IRS form 1040 in 2022</a:t>
            </a:r>
            <a:endParaRPr b="0" i="0" sz="1400" u="none" cap="none" strike="noStrike">
              <a:solidFill>
                <a:srgbClr val="000000"/>
              </a:solidFill>
              <a:latin typeface="Arial"/>
              <a:ea typeface="Arial"/>
              <a:cs typeface="Arial"/>
              <a:sym typeface="Arial"/>
            </a:endParaRPr>
          </a:p>
        </p:txBody>
      </p:sp>
      <p:sp>
        <p:nvSpPr>
          <p:cNvPr id="290" name="Google Shape;290;p15"/>
          <p:cNvSpPr/>
          <p:nvPr/>
        </p:nvSpPr>
        <p:spPr>
          <a:xfrm>
            <a:off x="584817" y="6286500"/>
            <a:ext cx="668215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Source: https://secure.ssa.gov/apps10/poms.nsf/lnx/0601101001</a:t>
            </a:r>
            <a:endParaRPr b="0" i="0" sz="1400" u="none" cap="none" strike="noStrike">
              <a:solidFill>
                <a:srgbClr val="000000"/>
              </a:solidFill>
              <a:latin typeface="Arial"/>
              <a:ea typeface="Arial"/>
              <a:cs typeface="Arial"/>
              <a:sym typeface="Arial"/>
            </a:endParaRPr>
          </a:p>
        </p:txBody>
      </p:sp>
      <p:pic>
        <p:nvPicPr>
          <p:cNvPr id="291" name="Google Shape;291;p15"/>
          <p:cNvPicPr preferRelativeResize="0"/>
          <p:nvPr/>
        </p:nvPicPr>
        <p:blipFill rotWithShape="1">
          <a:blip r:embed="rId3">
            <a:alphaModFix/>
          </a:blip>
          <a:srcRect b="0" l="0" r="0" t="0"/>
          <a:stretch/>
        </p:blipFill>
        <p:spPr>
          <a:xfrm rot="10800000">
            <a:off x="9878614" y="1108036"/>
            <a:ext cx="2548560" cy="5542145"/>
          </a:xfrm>
          <a:prstGeom prst="rect">
            <a:avLst/>
          </a:prstGeom>
          <a:noFill/>
          <a:ln>
            <a:noFill/>
          </a:ln>
        </p:spPr>
      </p:pic>
      <p:sp>
        <p:nvSpPr>
          <p:cNvPr id="292" name="Google Shape;292;p15"/>
          <p:cNvSpPr txBox="1"/>
          <p:nvPr/>
        </p:nvSpPr>
        <p:spPr>
          <a:xfrm>
            <a:off x="932688" y="712780"/>
            <a:ext cx="7452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8CD0"/>
                </a:solidFill>
                <a:latin typeface="Arial"/>
                <a:ea typeface="Arial"/>
                <a:cs typeface="Arial"/>
                <a:sym typeface="Arial"/>
              </a:rPr>
              <a:t>How Does IRMAA Measure Income?</a:t>
            </a:r>
            <a:endParaRPr b="1" i="0" sz="3200" u="none" cap="none" strike="noStrike">
              <a:solidFill>
                <a:srgbClr val="668CD0"/>
              </a:solidFill>
              <a:latin typeface="Arial"/>
              <a:ea typeface="Arial"/>
              <a:cs typeface="Arial"/>
              <a:sym typeface="Arial"/>
            </a:endParaRPr>
          </a:p>
        </p:txBody>
      </p:sp>
      <p:sp>
        <p:nvSpPr>
          <p:cNvPr id="293" name="Google Shape;293;p15"/>
          <p:cNvSpPr txBox="1"/>
          <p:nvPr/>
        </p:nvSpPr>
        <p:spPr>
          <a:xfrm>
            <a:off x="6034325" y="6209513"/>
            <a:ext cx="329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copyright 202</a:t>
            </a:r>
            <a:r>
              <a:rPr lang="en-US">
                <a:solidFill>
                  <a:schemeClr val="lt1"/>
                </a:solidFill>
                <a:latin typeface="Calibri"/>
                <a:ea typeface="Calibri"/>
                <a:cs typeface="Calibri"/>
                <a:sym typeface="Calibri"/>
              </a:rPr>
              <a:t>4</a:t>
            </a:r>
            <a:r>
              <a:rPr b="0" i="0" lang="en-US" sz="1400" u="none" cap="none" strike="noStrike">
                <a:solidFill>
                  <a:schemeClr val="lt1"/>
                </a:solidFill>
                <a:latin typeface="Calibri"/>
                <a:ea typeface="Calibri"/>
                <a:cs typeface="Calibri"/>
                <a:sym typeface="Calibri"/>
              </a:rPr>
              <a:t> - IRMAA Certified Planner</a:t>
            </a:r>
            <a:endParaRPr b="0" i="0" sz="1400" u="none" cap="none" strike="noStrike">
              <a:solidFill>
                <a:schemeClr val="lt1"/>
              </a:solidFill>
              <a:latin typeface="Calibri"/>
              <a:ea typeface="Calibri"/>
              <a:cs typeface="Calibri"/>
              <a:sym typeface="Calibri"/>
            </a:endParaRPr>
          </a:p>
        </p:txBody>
      </p:sp>
      <p:sp>
        <p:nvSpPr>
          <p:cNvPr id="294" name="Google Shape;294;p15"/>
          <p:cNvSpPr txBox="1"/>
          <p:nvPr/>
        </p:nvSpPr>
        <p:spPr>
          <a:xfrm>
            <a:off x="1797751" y="2997493"/>
            <a:ext cx="73773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8" name="Shape 298"/>
        <p:cNvGrpSpPr/>
        <p:nvPr/>
      </p:nvGrpSpPr>
      <p:grpSpPr>
        <a:xfrm>
          <a:off x="0" y="0"/>
          <a:ext cx="0" cy="0"/>
          <a:chOff x="0" y="0"/>
          <a:chExt cx="0" cy="0"/>
        </a:xfrm>
      </p:grpSpPr>
      <p:sp>
        <p:nvSpPr>
          <p:cNvPr id="299" name="Google Shape;299;p16"/>
          <p:cNvSpPr txBox="1"/>
          <p:nvPr/>
        </p:nvSpPr>
        <p:spPr>
          <a:xfrm>
            <a:off x="932687" y="1496364"/>
            <a:ext cx="820702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Calibri"/>
                <a:ea typeface="Calibri"/>
                <a:cs typeface="Calibri"/>
                <a:sym typeface="Calibri"/>
              </a:rPr>
              <a:t>Examples of Income for IRMAA</a:t>
            </a:r>
            <a:endParaRPr b="0" i="0" sz="1400" u="none" cap="none" strike="noStrike">
              <a:solidFill>
                <a:srgbClr val="000000"/>
              </a:solidFill>
              <a:latin typeface="Arial"/>
              <a:ea typeface="Arial"/>
              <a:cs typeface="Arial"/>
              <a:sym typeface="Arial"/>
            </a:endParaRPr>
          </a:p>
        </p:txBody>
      </p:sp>
      <p:sp>
        <p:nvSpPr>
          <p:cNvPr id="300" name="Google Shape;300;p16"/>
          <p:cNvSpPr/>
          <p:nvPr/>
        </p:nvSpPr>
        <p:spPr>
          <a:xfrm>
            <a:off x="584818" y="6286500"/>
            <a:ext cx="668215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Source: https://secure.ssa.gov/apps10/poms.nsf/lnx/0601101001</a:t>
            </a:r>
            <a:endParaRPr b="0" i="0" sz="1400" u="none" cap="none" strike="noStrike">
              <a:solidFill>
                <a:srgbClr val="000000"/>
              </a:solidFill>
              <a:latin typeface="Arial"/>
              <a:ea typeface="Arial"/>
              <a:cs typeface="Arial"/>
              <a:sym typeface="Arial"/>
            </a:endParaRPr>
          </a:p>
        </p:txBody>
      </p:sp>
      <p:graphicFrame>
        <p:nvGraphicFramePr>
          <p:cNvPr id="301" name="Google Shape;301;p16"/>
          <p:cNvGraphicFramePr/>
          <p:nvPr/>
        </p:nvGraphicFramePr>
        <p:xfrm>
          <a:off x="910112" y="2400656"/>
          <a:ext cx="3000000" cy="3000000"/>
        </p:xfrm>
        <a:graphic>
          <a:graphicData uri="http://schemas.openxmlformats.org/drawingml/2006/table">
            <a:tbl>
              <a:tblPr>
                <a:noFill/>
                <a:tableStyleId>{7D1C65DE-E750-4B58-8B4E-D0B9F1AB4AB9}</a:tableStyleId>
              </a:tblPr>
              <a:tblGrid>
                <a:gridCol w="3821175"/>
                <a:gridCol w="4408425"/>
              </a:tblGrid>
              <a:tr h="460825">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Arial"/>
                          <a:ea typeface="Arial"/>
                          <a:cs typeface="Arial"/>
                          <a:sym typeface="Arial"/>
                        </a:rPr>
                        <a:t>Taxable Social Security</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3B6520"/>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Arial"/>
                          <a:ea typeface="Arial"/>
                          <a:cs typeface="Arial"/>
                          <a:sym typeface="Arial"/>
                        </a:rPr>
                        <a:t>Qualified Annuities</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3B6520"/>
                    </a:solidFill>
                  </a:tcPr>
                </a:tc>
              </a:tr>
              <a:tr h="460825">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Wages</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Traditional 401(k) Distributions</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60825">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Arial"/>
                          <a:ea typeface="Arial"/>
                          <a:cs typeface="Arial"/>
                          <a:sym typeface="Arial"/>
                        </a:rPr>
                        <a:t>Pension Income</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3B6520"/>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Arial"/>
                          <a:ea typeface="Arial"/>
                          <a:cs typeface="Arial"/>
                          <a:sym typeface="Arial"/>
                        </a:rPr>
                        <a:t>Traditional IRAs Distributions</a:t>
                      </a:r>
                      <a:endParaRPr b="0" i="0" sz="2400" u="none" cap="none" strike="noStrike">
                        <a:solidFill>
                          <a:schemeClr val="dk2"/>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3B6520"/>
                    </a:solidFill>
                  </a:tcPr>
                </a:tc>
              </a:tr>
              <a:tr h="460825">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Rental Income</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Traditional 403(b) Distributions</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60825">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Arial"/>
                          <a:ea typeface="Arial"/>
                          <a:cs typeface="Arial"/>
                          <a:sym typeface="Arial"/>
                        </a:rPr>
                        <a:t>Capital Gains</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3B6520"/>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Arial"/>
                          <a:ea typeface="Arial"/>
                          <a:cs typeface="Arial"/>
                          <a:sym typeface="Arial"/>
                        </a:rPr>
                        <a:t>Traditional 457 Distributions</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3B6520"/>
                    </a:solidFill>
                  </a:tcPr>
                </a:tc>
              </a:tr>
              <a:tr h="460825">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Dividends (including muni’s)</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Traditional SEP-IRA Distributions</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pic>
        <p:nvPicPr>
          <p:cNvPr id="302" name="Google Shape;302;p16"/>
          <p:cNvPicPr preferRelativeResize="0"/>
          <p:nvPr/>
        </p:nvPicPr>
        <p:blipFill rotWithShape="1">
          <a:blip r:embed="rId3">
            <a:alphaModFix/>
          </a:blip>
          <a:srcRect b="0" l="0" r="0" t="0"/>
          <a:stretch/>
        </p:blipFill>
        <p:spPr>
          <a:xfrm rot="10800000">
            <a:off x="9878614" y="1108036"/>
            <a:ext cx="2548560" cy="5542145"/>
          </a:xfrm>
          <a:prstGeom prst="rect">
            <a:avLst/>
          </a:prstGeom>
          <a:noFill/>
          <a:ln>
            <a:noFill/>
          </a:ln>
        </p:spPr>
      </p:pic>
      <p:sp>
        <p:nvSpPr>
          <p:cNvPr id="303" name="Google Shape;303;p16"/>
          <p:cNvSpPr txBox="1"/>
          <p:nvPr/>
        </p:nvSpPr>
        <p:spPr>
          <a:xfrm>
            <a:off x="6034325" y="6209513"/>
            <a:ext cx="329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copyright 202</a:t>
            </a:r>
            <a:r>
              <a:rPr lang="en-US">
                <a:solidFill>
                  <a:schemeClr val="lt1"/>
                </a:solidFill>
                <a:latin typeface="Calibri"/>
                <a:ea typeface="Calibri"/>
                <a:cs typeface="Calibri"/>
                <a:sym typeface="Calibri"/>
              </a:rPr>
              <a:t>4</a:t>
            </a:r>
            <a:r>
              <a:rPr b="0" i="0" lang="en-US" sz="1400" u="none" cap="none" strike="noStrike">
                <a:solidFill>
                  <a:schemeClr val="lt1"/>
                </a:solidFill>
                <a:latin typeface="Calibri"/>
                <a:ea typeface="Calibri"/>
                <a:cs typeface="Calibri"/>
                <a:sym typeface="Calibri"/>
              </a:rPr>
              <a:t> - IRMAA Certified Planner</a:t>
            </a:r>
            <a:endParaRPr b="0" i="0" sz="1400" u="none" cap="none" strike="noStrike">
              <a:solidFill>
                <a:schemeClr val="lt1"/>
              </a:solidFill>
              <a:latin typeface="Calibri"/>
              <a:ea typeface="Calibri"/>
              <a:cs typeface="Calibri"/>
              <a:sym typeface="Calibri"/>
            </a:endParaRPr>
          </a:p>
        </p:txBody>
      </p:sp>
      <p:sp>
        <p:nvSpPr>
          <p:cNvPr id="304" name="Google Shape;304;p16"/>
          <p:cNvSpPr txBox="1"/>
          <p:nvPr/>
        </p:nvSpPr>
        <p:spPr>
          <a:xfrm>
            <a:off x="932688" y="712780"/>
            <a:ext cx="7452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8CD0"/>
                </a:solidFill>
                <a:latin typeface="Arial"/>
                <a:ea typeface="Arial"/>
                <a:cs typeface="Arial"/>
                <a:sym typeface="Arial"/>
              </a:rPr>
              <a:t>How Does IRMAA Measure Income?</a:t>
            </a:r>
            <a:endParaRPr b="1" i="0" sz="3200" u="none" cap="none" strike="noStrike">
              <a:solidFill>
                <a:srgbClr val="668CD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8" name="Shape 308"/>
        <p:cNvGrpSpPr/>
        <p:nvPr/>
      </p:nvGrpSpPr>
      <p:grpSpPr>
        <a:xfrm>
          <a:off x="0" y="0"/>
          <a:ext cx="0" cy="0"/>
          <a:chOff x="0" y="0"/>
          <a:chExt cx="0" cy="0"/>
        </a:xfrm>
      </p:grpSpPr>
      <p:graphicFrame>
        <p:nvGraphicFramePr>
          <p:cNvPr id="309" name="Google Shape;309;p9"/>
          <p:cNvGraphicFramePr/>
          <p:nvPr/>
        </p:nvGraphicFramePr>
        <p:xfrm>
          <a:off x="932687" y="2211318"/>
          <a:ext cx="3000000" cy="3000000"/>
        </p:xfrm>
        <a:graphic>
          <a:graphicData uri="http://schemas.openxmlformats.org/drawingml/2006/table">
            <a:tbl>
              <a:tblPr bandRow="1" firstRow="1">
                <a:noFill/>
                <a:tableStyleId>{5198C3DE-C72E-4AA6-8D44-7561234BD13E}</a:tableStyleId>
              </a:tblPr>
              <a:tblGrid>
                <a:gridCol w="2632325"/>
                <a:gridCol w="2754775"/>
                <a:gridCol w="1342675"/>
                <a:gridCol w="2395950"/>
              </a:tblGrid>
              <a:tr h="462150">
                <a:tc>
                  <a:txBody>
                    <a:bodyPr/>
                    <a:lstStyle/>
                    <a:p>
                      <a:pPr indent="0" lvl="0" marL="0" marR="0" rtl="0" algn="l">
                        <a:lnSpc>
                          <a:spcPct val="100000"/>
                        </a:lnSpc>
                        <a:spcBef>
                          <a:spcPts val="0"/>
                        </a:spcBef>
                        <a:spcAft>
                          <a:spcPts val="0"/>
                        </a:spcAft>
                        <a:buClr>
                          <a:schemeClr val="dk2"/>
                        </a:buClr>
                        <a:buSzPts val="2400"/>
                        <a:buFont typeface="Calibri"/>
                        <a:buNone/>
                      </a:pPr>
                      <a:r>
                        <a:rPr lang="en-US" sz="2400" u="none" cap="none" strike="noStrike">
                          <a:solidFill>
                            <a:schemeClr val="dk2"/>
                          </a:solidFill>
                        </a:rPr>
                        <a:t>Individual MAGI</a:t>
                      </a:r>
                      <a:endParaRPr b="1" sz="2400" u="none" cap="none" strike="noStrike">
                        <a:solidFill>
                          <a:schemeClr val="dk2"/>
                        </a:solidFill>
                      </a:endParaRPr>
                    </a:p>
                  </a:txBody>
                  <a:tcPr marT="45725" marB="45725" marR="91450" marL="91450" anchor="ctr">
                    <a:solidFill>
                      <a:srgbClr val="3B6520"/>
                    </a:solidFill>
                  </a:tcPr>
                </a:tc>
                <a:tc>
                  <a:txBody>
                    <a:bodyPr/>
                    <a:lstStyle/>
                    <a:p>
                      <a:pPr indent="0" lvl="0" marL="0" marR="0" rtl="0" algn="ctr">
                        <a:lnSpc>
                          <a:spcPct val="100000"/>
                        </a:lnSpc>
                        <a:spcBef>
                          <a:spcPts val="0"/>
                        </a:spcBef>
                        <a:spcAft>
                          <a:spcPts val="0"/>
                        </a:spcAft>
                        <a:buClr>
                          <a:schemeClr val="dk2"/>
                        </a:buClr>
                        <a:buSzPts val="2400"/>
                        <a:buFont typeface="Calibri"/>
                        <a:buNone/>
                      </a:pPr>
                      <a:r>
                        <a:rPr lang="en-US" sz="2400" u="none" cap="none" strike="noStrike">
                          <a:solidFill>
                            <a:schemeClr val="dk2"/>
                          </a:solidFill>
                        </a:rPr>
                        <a:t>Couples MAGI</a:t>
                      </a:r>
                      <a:endParaRPr b="1" sz="2400" u="none" cap="none" strike="noStrike">
                        <a:solidFill>
                          <a:schemeClr val="dk2"/>
                        </a:solidFill>
                      </a:endParaRPr>
                    </a:p>
                  </a:txBody>
                  <a:tcPr marT="45725" marB="45725" marR="91450" marL="91450" anchor="ctr">
                    <a:solidFill>
                      <a:srgbClr val="3B6520"/>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lang="en-US" sz="2400" u="none" cap="none" strike="noStrike">
                          <a:solidFill>
                            <a:schemeClr val="dk2"/>
                          </a:solidFill>
                        </a:rPr>
                        <a:t>Part B</a:t>
                      </a:r>
                      <a:endParaRPr sz="1400" u="none" cap="none" strike="noStrike"/>
                    </a:p>
                  </a:txBody>
                  <a:tcPr marT="45725" marB="45725" marR="91450" marL="91450" anchor="ctr">
                    <a:solidFill>
                      <a:srgbClr val="3B6520"/>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lang="en-US" sz="2400" u="none" cap="none" strike="noStrike">
                          <a:solidFill>
                            <a:schemeClr val="dk2"/>
                          </a:solidFill>
                        </a:rPr>
                        <a:t>Part D</a:t>
                      </a:r>
                      <a:endParaRPr sz="1400" u="none" cap="none" strike="noStrike"/>
                    </a:p>
                  </a:txBody>
                  <a:tcPr marT="45725" marB="45725" marR="91450" marL="91450" anchor="ctr">
                    <a:solidFill>
                      <a:srgbClr val="3B6520"/>
                    </a:solidFill>
                  </a:tcPr>
                </a:tc>
              </a:tr>
              <a:tr h="571600">
                <a:tc>
                  <a:txBody>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&lt; $</a:t>
                      </a:r>
                      <a:r>
                        <a:rPr b="1" lang="en-US" sz="1800" u="none" cap="none" strike="noStrike"/>
                        <a:t>103</a:t>
                      </a:r>
                      <a:r>
                        <a:rPr b="1" i="0" lang="en-US" sz="1800" u="none" cap="none" strike="noStrike">
                          <a:solidFill>
                            <a:schemeClr val="lt1"/>
                          </a:solidFill>
                          <a:latin typeface="Calibri"/>
                          <a:ea typeface="Calibri"/>
                          <a:cs typeface="Calibri"/>
                          <a:sym typeface="Calibri"/>
                        </a:rPr>
                        <a:t>,000</a:t>
                      </a:r>
                      <a:endParaRPr sz="1400" u="none" cap="none" strike="noStrike"/>
                    </a:p>
                  </a:txBody>
                  <a:tcPr marT="9525" marB="0" marR="9525" marL="9525" anchor="ctr">
                    <a:solidFill>
                      <a:srgbClr val="E3F3D8"/>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&lt; $</a:t>
                      </a:r>
                      <a:r>
                        <a:rPr b="1" lang="en-US" sz="1800" u="none" cap="none" strike="noStrike"/>
                        <a:t>206</a:t>
                      </a:r>
                      <a:r>
                        <a:rPr b="1" i="0" lang="en-US" sz="1800" u="none" cap="none" strike="noStrike">
                          <a:solidFill>
                            <a:schemeClr val="lt1"/>
                          </a:solidFill>
                          <a:latin typeface="Calibri"/>
                          <a:ea typeface="Calibri"/>
                          <a:cs typeface="Calibri"/>
                          <a:sym typeface="Calibri"/>
                        </a:rPr>
                        <a:t>,000</a:t>
                      </a:r>
                      <a:endParaRPr sz="1400" u="none" cap="none" strike="noStrike"/>
                    </a:p>
                  </a:txBody>
                  <a:tcPr marT="9525" marB="0" marR="9525" marL="9525" anchor="ctr">
                    <a:solidFill>
                      <a:srgbClr val="E3F3D8"/>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chemeClr val="lt1"/>
                          </a:solidFill>
                        </a:rPr>
                        <a:t>$1</a:t>
                      </a:r>
                      <a:r>
                        <a:rPr b="1" lang="en-US" sz="1800" u="none" cap="none" strike="noStrike"/>
                        <a:t>7</a:t>
                      </a:r>
                      <a:r>
                        <a:rPr b="1" lang="en-US" sz="1800" u="none" cap="none" strike="noStrike">
                          <a:solidFill>
                            <a:schemeClr val="lt1"/>
                          </a:solidFill>
                        </a:rPr>
                        <a:t>4.</a:t>
                      </a:r>
                      <a:r>
                        <a:rPr b="1" lang="en-US" sz="1800" u="none" cap="none" strike="noStrike"/>
                        <a:t>7</a:t>
                      </a:r>
                      <a:r>
                        <a:rPr b="1" lang="en-US" sz="1800" u="none" cap="none" strike="noStrike">
                          <a:solidFill>
                            <a:schemeClr val="lt1"/>
                          </a:solidFill>
                        </a:rPr>
                        <a:t>0</a:t>
                      </a:r>
                      <a:endParaRPr sz="1400" u="none" cap="none" strike="noStrike"/>
                    </a:p>
                  </a:txBody>
                  <a:tcPr marT="45725" marB="45725" marR="91450" marL="91450" anchor="ctr">
                    <a:solidFill>
                      <a:srgbClr val="E3F3D8"/>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chemeClr val="lt1"/>
                          </a:solidFill>
                        </a:rPr>
                        <a:t>Premium (varies)</a:t>
                      </a:r>
                      <a:endParaRPr sz="1400" u="none" cap="none" strike="noStrike"/>
                    </a:p>
                  </a:txBody>
                  <a:tcPr marT="45725" marB="45725" marR="91450" marL="91450" anchor="ctr">
                    <a:solidFill>
                      <a:srgbClr val="E3F3D8"/>
                    </a:solidFill>
                  </a:tcPr>
                </a:tc>
              </a:tr>
              <a:tr h="571600">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a:t>
                      </a:r>
                      <a:r>
                        <a:rPr lang="en-US" sz="1800" u="none" cap="none" strike="noStrike"/>
                        <a:t>103</a:t>
                      </a:r>
                      <a:r>
                        <a:rPr b="0" i="0" lang="en-US" sz="1800" u="none" cap="none" strike="noStrike">
                          <a:solidFill>
                            <a:schemeClr val="lt1"/>
                          </a:solidFill>
                          <a:latin typeface="Calibri"/>
                          <a:ea typeface="Calibri"/>
                          <a:cs typeface="Calibri"/>
                          <a:sym typeface="Calibri"/>
                        </a:rPr>
                        <a:t>,000 to $12</a:t>
                      </a:r>
                      <a:r>
                        <a:rPr lang="en-US" sz="1800" u="none" cap="none" strike="noStrike"/>
                        <a:t>9</a:t>
                      </a:r>
                      <a:r>
                        <a:rPr b="0" i="0" lang="en-US" sz="1800" u="none" cap="none" strike="noStrike">
                          <a:solidFill>
                            <a:schemeClr val="lt1"/>
                          </a:solidFill>
                          <a:latin typeface="Calibri"/>
                          <a:ea typeface="Calibri"/>
                          <a:cs typeface="Calibri"/>
                          <a:sym typeface="Calibri"/>
                        </a:rPr>
                        <a:t>,000</a:t>
                      </a:r>
                      <a:endParaRPr sz="1400" u="none" cap="none" strike="noStrike"/>
                    </a:p>
                  </a:txBody>
                  <a:tcPr marT="9525" marB="0" marR="9525" marL="9525" anchor="ct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a:t>
                      </a:r>
                      <a:r>
                        <a:rPr lang="en-US" sz="1800" u="none" cap="none" strike="noStrike"/>
                        <a:t>206</a:t>
                      </a:r>
                      <a:r>
                        <a:rPr b="0" i="0" lang="en-US" sz="1800" u="none" cap="none" strike="noStrike">
                          <a:solidFill>
                            <a:schemeClr val="lt1"/>
                          </a:solidFill>
                          <a:latin typeface="Calibri"/>
                          <a:ea typeface="Calibri"/>
                          <a:cs typeface="Calibri"/>
                          <a:sym typeface="Calibri"/>
                        </a:rPr>
                        <a:t>,000 to $2</a:t>
                      </a:r>
                      <a:r>
                        <a:rPr lang="en-US" sz="1800" u="none" cap="none" strike="noStrike"/>
                        <a:t>58</a:t>
                      </a:r>
                      <a:r>
                        <a:rPr b="0" i="0" lang="en-US" sz="1800" u="none" cap="none" strike="noStrike">
                          <a:solidFill>
                            <a:schemeClr val="lt1"/>
                          </a:solidFill>
                          <a:latin typeface="Calibri"/>
                          <a:ea typeface="Calibri"/>
                          <a:cs typeface="Calibri"/>
                          <a:sym typeface="Calibri"/>
                        </a:rPr>
                        <a:t>,000</a:t>
                      </a:r>
                      <a:endParaRPr sz="1400" u="none" cap="none" strike="noStrike"/>
                    </a:p>
                  </a:txBody>
                  <a:tcPr marT="9525" marB="0" marR="9525" marL="9525" anchor="ct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$2</a:t>
                      </a:r>
                      <a:r>
                        <a:rPr lang="en-US" sz="1800" u="none" cap="none" strike="noStrike"/>
                        <a:t>44.6</a:t>
                      </a:r>
                      <a:r>
                        <a:rPr b="0" i="0" lang="en-US" sz="1800" u="none" cap="none" strike="noStrike">
                          <a:solidFill>
                            <a:schemeClr val="lt1"/>
                          </a:solidFill>
                          <a:latin typeface="Calibri"/>
                          <a:ea typeface="Calibri"/>
                          <a:cs typeface="Calibri"/>
                          <a:sym typeface="Calibri"/>
                        </a:rPr>
                        <a:t>0 </a:t>
                      </a:r>
                      <a:endParaRPr sz="1400" u="none" cap="none" strike="noStrike"/>
                    </a:p>
                  </a:txBody>
                  <a:tcPr marT="9525" marB="0" marR="9525" marL="9525" anchor="ctr"/>
                </a:tc>
                <a:tc>
                  <a:txBody>
                    <a:bodyPr/>
                    <a:lstStyle/>
                    <a:p>
                      <a:pPr indent="0" lvl="0" marL="0" marR="0" rtl="0" algn="ctr">
                        <a:lnSpc>
                          <a:spcPct val="100000"/>
                        </a:lnSpc>
                        <a:spcBef>
                          <a:spcPts val="0"/>
                        </a:spcBef>
                        <a:spcAft>
                          <a:spcPts val="0"/>
                        </a:spcAft>
                        <a:buClr>
                          <a:srgbClr val="000000"/>
                        </a:buClr>
                        <a:buSzPts val="1800"/>
                        <a:buFont typeface="Arial"/>
                        <a:buNone/>
                      </a:pPr>
                      <a:r>
                        <a:rPr b="0" lang="en-US" sz="1800" u="none" cap="none" strike="noStrike">
                          <a:solidFill>
                            <a:schemeClr val="lt1"/>
                          </a:solidFill>
                        </a:rPr>
                        <a:t>Premium + $12.</a:t>
                      </a:r>
                      <a:r>
                        <a:rPr lang="en-US" sz="1800" u="none" cap="none" strike="noStrike"/>
                        <a:t>9</a:t>
                      </a:r>
                      <a:r>
                        <a:rPr b="0" lang="en-US" sz="1800" u="none" cap="none" strike="noStrike">
                          <a:solidFill>
                            <a:schemeClr val="lt1"/>
                          </a:solidFill>
                        </a:rPr>
                        <a:t>0</a:t>
                      </a:r>
                      <a:endParaRPr sz="1400" u="none" cap="none" strike="noStrike"/>
                    </a:p>
                  </a:txBody>
                  <a:tcPr marT="45725" marB="45725" marR="91450" marL="91450" anchor="ctr"/>
                </a:tc>
              </a:tr>
              <a:tr h="660300">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$12</a:t>
                      </a:r>
                      <a:r>
                        <a:rPr lang="en-US" sz="1800" u="none" cap="none" strike="noStrike"/>
                        <a:t>9</a:t>
                      </a:r>
                      <a:r>
                        <a:rPr b="0" i="0" lang="en-US" sz="1800" u="none" cap="none" strike="noStrike">
                          <a:solidFill>
                            <a:schemeClr val="lt1"/>
                          </a:solidFill>
                          <a:latin typeface="Calibri"/>
                          <a:ea typeface="Calibri"/>
                          <a:cs typeface="Calibri"/>
                          <a:sym typeface="Calibri"/>
                        </a:rPr>
                        <a:t>,000 to $1</a:t>
                      </a:r>
                      <a:r>
                        <a:rPr lang="en-US" sz="1800" u="none" cap="none" strike="noStrike"/>
                        <a:t>61</a:t>
                      </a:r>
                      <a:r>
                        <a:rPr b="0" i="0" lang="en-US" sz="1800" u="none" cap="none" strike="noStrike">
                          <a:solidFill>
                            <a:schemeClr val="lt1"/>
                          </a:solidFill>
                          <a:latin typeface="Calibri"/>
                          <a:ea typeface="Calibri"/>
                          <a:cs typeface="Calibri"/>
                          <a:sym typeface="Calibri"/>
                        </a:rPr>
                        <a:t>,000</a:t>
                      </a:r>
                      <a:endParaRPr sz="1400" u="none" cap="none" strike="noStrike"/>
                    </a:p>
                  </a:txBody>
                  <a:tcPr marT="9525" marB="0" marR="9525" marL="9525" anchor="ct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$2</a:t>
                      </a:r>
                      <a:r>
                        <a:rPr lang="en-US" sz="1800" u="none" cap="none" strike="noStrike"/>
                        <a:t>58</a:t>
                      </a:r>
                      <a:r>
                        <a:rPr b="0" i="0" lang="en-US" sz="1800" u="none" cap="none" strike="noStrike">
                          <a:solidFill>
                            <a:schemeClr val="lt1"/>
                          </a:solidFill>
                          <a:latin typeface="Calibri"/>
                          <a:ea typeface="Calibri"/>
                          <a:cs typeface="Calibri"/>
                          <a:sym typeface="Calibri"/>
                        </a:rPr>
                        <a:t>,000 to $3</a:t>
                      </a:r>
                      <a:r>
                        <a:rPr lang="en-US" sz="1800" u="none" cap="none" strike="noStrike"/>
                        <a:t>22</a:t>
                      </a:r>
                      <a:r>
                        <a:rPr b="0" i="0" lang="en-US" sz="1800" u="none" cap="none" strike="noStrike">
                          <a:solidFill>
                            <a:schemeClr val="lt1"/>
                          </a:solidFill>
                          <a:latin typeface="Calibri"/>
                          <a:ea typeface="Calibri"/>
                          <a:cs typeface="Calibri"/>
                          <a:sym typeface="Calibri"/>
                        </a:rPr>
                        <a:t>,000</a:t>
                      </a:r>
                      <a:endParaRPr sz="1400" u="none" cap="none" strike="noStrike"/>
                    </a:p>
                  </a:txBody>
                  <a:tcPr marT="9525" marB="0" marR="9525" marL="9525" anchor="ct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$3</a:t>
                      </a:r>
                      <a:r>
                        <a:rPr lang="en-US" sz="1800" u="none" cap="none" strike="noStrike"/>
                        <a:t>49.4</a:t>
                      </a:r>
                      <a:r>
                        <a:rPr b="0" i="0" lang="en-US" sz="1800" u="none" cap="none" strike="noStrike">
                          <a:solidFill>
                            <a:schemeClr val="lt1"/>
                          </a:solidFill>
                          <a:latin typeface="Calibri"/>
                          <a:ea typeface="Calibri"/>
                          <a:cs typeface="Calibri"/>
                          <a:sym typeface="Calibri"/>
                        </a:rPr>
                        <a:t>0 </a:t>
                      </a:r>
                      <a:endParaRPr sz="1400" u="none" cap="none" strike="noStrike"/>
                    </a:p>
                  </a:txBody>
                  <a:tcPr marT="9525" marB="0" marR="9525" marL="9525" anchor="ctr"/>
                </a:tc>
                <a:tc>
                  <a:txBody>
                    <a:bodyPr/>
                    <a:lstStyle/>
                    <a:p>
                      <a:pPr indent="0" lvl="0" marL="0" marR="0" rtl="0" algn="ctr">
                        <a:lnSpc>
                          <a:spcPct val="100000"/>
                        </a:lnSpc>
                        <a:spcBef>
                          <a:spcPts val="0"/>
                        </a:spcBef>
                        <a:spcAft>
                          <a:spcPts val="0"/>
                        </a:spcAft>
                        <a:buClr>
                          <a:srgbClr val="000000"/>
                        </a:buClr>
                        <a:buSzPts val="1800"/>
                        <a:buFont typeface="Arial"/>
                        <a:buNone/>
                      </a:pPr>
                      <a:r>
                        <a:rPr b="0" lang="en-US" sz="1800" u="none" cap="none" strike="noStrike">
                          <a:solidFill>
                            <a:schemeClr val="lt1"/>
                          </a:solidFill>
                        </a:rPr>
                        <a:t>Premium + $3</a:t>
                      </a:r>
                      <a:r>
                        <a:rPr lang="en-US" sz="1800" u="none" cap="none" strike="noStrike"/>
                        <a:t>3.3</a:t>
                      </a:r>
                      <a:r>
                        <a:rPr b="0" lang="en-US" sz="1800" u="none" cap="none" strike="noStrike">
                          <a:solidFill>
                            <a:schemeClr val="lt1"/>
                          </a:solidFill>
                        </a:rPr>
                        <a:t>0</a:t>
                      </a:r>
                      <a:endParaRPr sz="1400" u="none" cap="none" strike="noStrike"/>
                    </a:p>
                  </a:txBody>
                  <a:tcPr marT="45725" marB="45725" marR="91450" marL="91450" anchor="ctr"/>
                </a:tc>
              </a:tr>
              <a:tr h="571600">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$1</a:t>
                      </a:r>
                      <a:r>
                        <a:rPr lang="en-US" sz="1800" u="none" cap="none" strike="noStrike"/>
                        <a:t>61</a:t>
                      </a:r>
                      <a:r>
                        <a:rPr b="0" i="0" lang="en-US" sz="1800" u="none" cap="none" strike="noStrike">
                          <a:solidFill>
                            <a:schemeClr val="lt1"/>
                          </a:solidFill>
                          <a:latin typeface="Calibri"/>
                          <a:ea typeface="Calibri"/>
                          <a:cs typeface="Calibri"/>
                          <a:sym typeface="Calibri"/>
                        </a:rPr>
                        <a:t>,000 to $1</a:t>
                      </a:r>
                      <a:r>
                        <a:rPr lang="en-US" sz="1800" u="none" cap="none" strike="noStrike"/>
                        <a:t>9</a:t>
                      </a:r>
                      <a:r>
                        <a:rPr b="0" i="0" lang="en-US" sz="1800" u="none" cap="none" strike="noStrike">
                          <a:solidFill>
                            <a:schemeClr val="lt1"/>
                          </a:solidFill>
                          <a:latin typeface="Calibri"/>
                          <a:ea typeface="Calibri"/>
                          <a:cs typeface="Calibri"/>
                          <a:sym typeface="Calibri"/>
                        </a:rPr>
                        <a:t>3,000</a:t>
                      </a:r>
                      <a:endParaRPr sz="1400" u="none" cap="none" strike="noStrike"/>
                    </a:p>
                  </a:txBody>
                  <a:tcPr marT="9525" marB="0" marR="9525" marL="9525" anchor="ct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$3</a:t>
                      </a:r>
                      <a:r>
                        <a:rPr lang="en-US" sz="1800" u="none" cap="none" strike="noStrike"/>
                        <a:t>22</a:t>
                      </a:r>
                      <a:r>
                        <a:rPr b="0" i="0" lang="en-US" sz="1800" u="none" cap="none" strike="noStrike">
                          <a:solidFill>
                            <a:schemeClr val="lt1"/>
                          </a:solidFill>
                          <a:latin typeface="Calibri"/>
                          <a:ea typeface="Calibri"/>
                          <a:cs typeface="Calibri"/>
                          <a:sym typeface="Calibri"/>
                        </a:rPr>
                        <a:t>,000 to $3</a:t>
                      </a:r>
                      <a:r>
                        <a:rPr lang="en-US" sz="1800" u="none" cap="none" strike="noStrike"/>
                        <a:t>8</a:t>
                      </a:r>
                      <a:r>
                        <a:rPr b="0" i="0" lang="en-US" sz="1800" u="none" cap="none" strike="noStrike">
                          <a:solidFill>
                            <a:schemeClr val="lt1"/>
                          </a:solidFill>
                          <a:latin typeface="Calibri"/>
                          <a:ea typeface="Calibri"/>
                          <a:cs typeface="Calibri"/>
                          <a:sym typeface="Calibri"/>
                        </a:rPr>
                        <a:t>6,000</a:t>
                      </a:r>
                      <a:endParaRPr sz="1400" u="none" cap="none" strike="noStrike"/>
                    </a:p>
                  </a:txBody>
                  <a:tcPr marT="9525" marB="0" marR="9525" marL="9525" anchor="ct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$4</a:t>
                      </a:r>
                      <a:r>
                        <a:rPr lang="en-US" sz="1800" u="none" cap="none" strike="noStrike"/>
                        <a:t>54.2</a:t>
                      </a:r>
                      <a:r>
                        <a:rPr b="0" i="0" lang="en-US" sz="1800" u="none" cap="none" strike="noStrike">
                          <a:solidFill>
                            <a:schemeClr val="lt1"/>
                          </a:solidFill>
                          <a:latin typeface="Calibri"/>
                          <a:ea typeface="Calibri"/>
                          <a:cs typeface="Calibri"/>
                          <a:sym typeface="Calibri"/>
                        </a:rPr>
                        <a:t>0 </a:t>
                      </a:r>
                      <a:endParaRPr sz="1400" u="none" cap="none" strike="noStrike"/>
                    </a:p>
                  </a:txBody>
                  <a:tcPr marT="9525" marB="0" marR="9525" marL="9525" anchor="ctr"/>
                </a:tc>
                <a:tc>
                  <a:txBody>
                    <a:bodyPr/>
                    <a:lstStyle/>
                    <a:p>
                      <a:pPr indent="0" lvl="0" marL="0" marR="0" rtl="0" algn="ctr">
                        <a:lnSpc>
                          <a:spcPct val="100000"/>
                        </a:lnSpc>
                        <a:spcBef>
                          <a:spcPts val="0"/>
                        </a:spcBef>
                        <a:spcAft>
                          <a:spcPts val="0"/>
                        </a:spcAft>
                        <a:buClr>
                          <a:srgbClr val="000000"/>
                        </a:buClr>
                        <a:buSzPts val="1800"/>
                        <a:buFont typeface="Arial"/>
                        <a:buNone/>
                      </a:pPr>
                      <a:r>
                        <a:rPr b="0" lang="en-US" sz="1800" u="none" cap="none" strike="noStrike">
                          <a:solidFill>
                            <a:schemeClr val="lt1"/>
                          </a:solidFill>
                        </a:rPr>
                        <a:t>Premium + $5</a:t>
                      </a:r>
                      <a:r>
                        <a:rPr lang="en-US" sz="1800" u="none" cap="none" strike="noStrike"/>
                        <a:t>3.8</a:t>
                      </a:r>
                      <a:r>
                        <a:rPr b="0" lang="en-US" sz="1800" u="none" cap="none" strike="noStrike">
                          <a:solidFill>
                            <a:schemeClr val="lt1"/>
                          </a:solidFill>
                        </a:rPr>
                        <a:t>0</a:t>
                      </a:r>
                      <a:endParaRPr sz="1400" u="none" cap="none" strike="noStrike"/>
                    </a:p>
                  </a:txBody>
                  <a:tcPr marT="45725" marB="45725" marR="91450" marL="91450" anchor="ctr"/>
                </a:tc>
              </a:tr>
              <a:tr h="571600">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$1</a:t>
                      </a:r>
                      <a:r>
                        <a:rPr lang="en-US" sz="1800" u="none" cap="none" strike="noStrike"/>
                        <a:t>9</a:t>
                      </a:r>
                      <a:r>
                        <a:rPr b="0" i="0" lang="en-US" sz="1800" u="none" cap="none" strike="noStrike">
                          <a:solidFill>
                            <a:schemeClr val="lt1"/>
                          </a:solidFill>
                          <a:latin typeface="Calibri"/>
                          <a:ea typeface="Calibri"/>
                          <a:cs typeface="Calibri"/>
                          <a:sym typeface="Calibri"/>
                        </a:rPr>
                        <a:t>3,000 to $500,000</a:t>
                      </a:r>
                      <a:endParaRPr sz="1400" u="none" cap="none" strike="noStrike"/>
                    </a:p>
                  </a:txBody>
                  <a:tcPr marT="9525" marB="0" marR="9525" marL="9525" anchor="ct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$3</a:t>
                      </a:r>
                      <a:r>
                        <a:rPr lang="en-US" sz="1800" u="none" cap="none" strike="noStrike"/>
                        <a:t>8</a:t>
                      </a:r>
                      <a:r>
                        <a:rPr b="0" i="0" lang="en-US" sz="1800" u="none" cap="none" strike="noStrike">
                          <a:solidFill>
                            <a:schemeClr val="lt1"/>
                          </a:solidFill>
                          <a:latin typeface="Calibri"/>
                          <a:ea typeface="Calibri"/>
                          <a:cs typeface="Calibri"/>
                          <a:sym typeface="Calibri"/>
                        </a:rPr>
                        <a:t>6,000 to $750,000</a:t>
                      </a:r>
                      <a:endParaRPr sz="1400" u="none" cap="none" strike="noStrike"/>
                    </a:p>
                  </a:txBody>
                  <a:tcPr marT="9525" marB="0" marR="9525" marL="9525" anchor="ct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$5</a:t>
                      </a:r>
                      <a:r>
                        <a:rPr lang="en-US" sz="1800" u="none" cap="none" strike="noStrike"/>
                        <a:t>59.0</a:t>
                      </a:r>
                      <a:r>
                        <a:rPr b="0" i="0" lang="en-US" sz="1800" u="none" cap="none" strike="noStrike">
                          <a:solidFill>
                            <a:schemeClr val="lt1"/>
                          </a:solidFill>
                          <a:latin typeface="Calibri"/>
                          <a:ea typeface="Calibri"/>
                          <a:cs typeface="Calibri"/>
                          <a:sym typeface="Calibri"/>
                        </a:rPr>
                        <a:t>0 </a:t>
                      </a:r>
                      <a:endParaRPr sz="1400" u="none" cap="none" strike="noStrike"/>
                    </a:p>
                  </a:txBody>
                  <a:tcPr marT="9525" marB="0" marR="9525" marL="9525" anchor="ctr"/>
                </a:tc>
                <a:tc>
                  <a:txBody>
                    <a:bodyPr/>
                    <a:lstStyle/>
                    <a:p>
                      <a:pPr indent="0" lvl="0" marL="0" marR="0" rtl="0" algn="ctr">
                        <a:lnSpc>
                          <a:spcPct val="100000"/>
                        </a:lnSpc>
                        <a:spcBef>
                          <a:spcPts val="0"/>
                        </a:spcBef>
                        <a:spcAft>
                          <a:spcPts val="0"/>
                        </a:spcAft>
                        <a:buClr>
                          <a:srgbClr val="000000"/>
                        </a:buClr>
                        <a:buSzPts val="1800"/>
                        <a:buFont typeface="Arial"/>
                        <a:buNone/>
                      </a:pPr>
                      <a:r>
                        <a:rPr b="0" lang="en-US" sz="1800" u="none" cap="none" strike="noStrike">
                          <a:solidFill>
                            <a:schemeClr val="lt1"/>
                          </a:solidFill>
                        </a:rPr>
                        <a:t>Premium + $7</a:t>
                      </a:r>
                      <a:r>
                        <a:rPr lang="en-US" sz="1800" u="none" cap="none" strike="noStrike"/>
                        <a:t>4.2</a:t>
                      </a:r>
                      <a:r>
                        <a:rPr b="0" lang="en-US" sz="1800" u="none" cap="none" strike="noStrike">
                          <a:solidFill>
                            <a:schemeClr val="lt1"/>
                          </a:solidFill>
                        </a:rPr>
                        <a:t>0</a:t>
                      </a:r>
                      <a:endParaRPr sz="1400" u="none" cap="none" strike="noStrike"/>
                    </a:p>
                  </a:txBody>
                  <a:tcPr marT="45725" marB="45725" marR="91450" marL="91450" anchor="ctr"/>
                </a:tc>
              </a:tr>
              <a:tr h="571600">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&gt; $500,000</a:t>
                      </a:r>
                      <a:endParaRPr sz="1400" u="none" cap="none" strike="noStrike"/>
                    </a:p>
                  </a:txBody>
                  <a:tcPr marT="9525" marB="0" marR="9525" marL="9525" anchor="ct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&gt; $750,000</a:t>
                      </a:r>
                      <a:endParaRPr sz="1400" u="none" cap="none" strike="noStrike"/>
                    </a:p>
                  </a:txBody>
                  <a:tcPr marT="9525" marB="0" marR="9525" marL="9525" anchor="ct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$5</a:t>
                      </a:r>
                      <a:r>
                        <a:rPr lang="en-US" sz="1800" u="none" cap="none" strike="noStrike"/>
                        <a:t>94.0</a:t>
                      </a:r>
                      <a:r>
                        <a:rPr b="0" i="0" lang="en-US" sz="1800" u="none" cap="none" strike="noStrike">
                          <a:solidFill>
                            <a:schemeClr val="lt1"/>
                          </a:solidFill>
                          <a:latin typeface="Calibri"/>
                          <a:ea typeface="Calibri"/>
                          <a:cs typeface="Calibri"/>
                          <a:sym typeface="Calibri"/>
                        </a:rPr>
                        <a:t>0 </a:t>
                      </a:r>
                      <a:endParaRPr sz="1400" u="none" cap="none" strike="noStrike"/>
                    </a:p>
                  </a:txBody>
                  <a:tcPr marT="9525" marB="0" marR="9525" marL="9525" anchor="ctr"/>
                </a:tc>
                <a:tc>
                  <a:txBody>
                    <a:bodyPr/>
                    <a:lstStyle/>
                    <a:p>
                      <a:pPr indent="0" lvl="0" marL="0" marR="0" rtl="0" algn="ctr">
                        <a:lnSpc>
                          <a:spcPct val="100000"/>
                        </a:lnSpc>
                        <a:spcBef>
                          <a:spcPts val="0"/>
                        </a:spcBef>
                        <a:spcAft>
                          <a:spcPts val="0"/>
                        </a:spcAft>
                        <a:buClr>
                          <a:srgbClr val="000000"/>
                        </a:buClr>
                        <a:buSzPts val="1800"/>
                        <a:buFont typeface="Arial"/>
                        <a:buNone/>
                      </a:pPr>
                      <a:r>
                        <a:rPr b="0" lang="en-US" sz="1800" u="none" cap="none" strike="noStrike">
                          <a:solidFill>
                            <a:schemeClr val="lt1"/>
                          </a:solidFill>
                        </a:rPr>
                        <a:t>Premium + $</a:t>
                      </a:r>
                      <a:r>
                        <a:rPr lang="en-US" sz="1800" u="none" cap="none" strike="noStrike"/>
                        <a:t>81.0</a:t>
                      </a:r>
                      <a:r>
                        <a:rPr b="0" lang="en-US" sz="1800" u="none" cap="none" strike="noStrike">
                          <a:solidFill>
                            <a:schemeClr val="lt1"/>
                          </a:solidFill>
                        </a:rPr>
                        <a:t>0</a:t>
                      </a:r>
                      <a:endParaRPr sz="1400" u="none" cap="none" strike="noStrike"/>
                    </a:p>
                  </a:txBody>
                  <a:tcPr marT="45725" marB="45725" marR="91450" marL="91450" anchor="ctr"/>
                </a:tc>
              </a:tr>
            </a:tbl>
          </a:graphicData>
        </a:graphic>
      </p:graphicFrame>
      <p:sp>
        <p:nvSpPr>
          <p:cNvPr id="310" name="Google Shape;310;p9"/>
          <p:cNvSpPr txBox="1"/>
          <p:nvPr/>
        </p:nvSpPr>
        <p:spPr>
          <a:xfrm>
            <a:off x="932686" y="1496364"/>
            <a:ext cx="920522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Calibri"/>
                <a:ea typeface="Calibri"/>
                <a:cs typeface="Calibri"/>
                <a:sym typeface="Calibri"/>
              </a:rPr>
              <a:t>2024 IRMAA Brackets </a:t>
            </a:r>
            <a:endParaRPr b="0" i="0" sz="1400" u="none" cap="none" strike="noStrike">
              <a:solidFill>
                <a:srgbClr val="000000"/>
              </a:solidFill>
              <a:latin typeface="Arial"/>
              <a:ea typeface="Arial"/>
              <a:cs typeface="Arial"/>
              <a:sym typeface="Arial"/>
            </a:endParaRPr>
          </a:p>
        </p:txBody>
      </p:sp>
      <p:pic>
        <p:nvPicPr>
          <p:cNvPr id="311" name="Google Shape;311;p9"/>
          <p:cNvPicPr preferRelativeResize="0"/>
          <p:nvPr/>
        </p:nvPicPr>
        <p:blipFill rotWithShape="1">
          <a:blip r:embed="rId3">
            <a:alphaModFix/>
          </a:blip>
          <a:srcRect b="0" l="0" r="0" t="0"/>
          <a:stretch/>
        </p:blipFill>
        <p:spPr>
          <a:xfrm flipH="1" rot="5400000">
            <a:off x="4173770" y="7990063"/>
            <a:ext cx="8090137" cy="4753944"/>
          </a:xfrm>
          <a:prstGeom prst="rect">
            <a:avLst/>
          </a:prstGeom>
          <a:noFill/>
          <a:ln>
            <a:noFill/>
          </a:ln>
        </p:spPr>
      </p:pic>
      <p:sp>
        <p:nvSpPr>
          <p:cNvPr id="312" name="Google Shape;312;p9"/>
          <p:cNvSpPr txBox="1"/>
          <p:nvPr/>
        </p:nvSpPr>
        <p:spPr>
          <a:xfrm>
            <a:off x="932700" y="721675"/>
            <a:ext cx="83424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8CD0"/>
                </a:solidFill>
                <a:latin typeface="Arial"/>
                <a:ea typeface="Arial"/>
                <a:cs typeface="Arial"/>
                <a:sym typeface="Arial"/>
              </a:rPr>
              <a:t>How Does IRMAA Determine Surcharges?</a:t>
            </a:r>
            <a:endParaRPr b="1" i="0" sz="3200" u="none" cap="none" strike="noStrike">
              <a:solidFill>
                <a:srgbClr val="668CD0"/>
              </a:solidFill>
              <a:latin typeface="Arial"/>
              <a:ea typeface="Arial"/>
              <a:cs typeface="Arial"/>
              <a:sym typeface="Arial"/>
            </a:endParaRPr>
          </a:p>
        </p:txBody>
      </p:sp>
      <p:sp>
        <p:nvSpPr>
          <p:cNvPr id="313" name="Google Shape;313;p9"/>
          <p:cNvSpPr txBox="1"/>
          <p:nvPr/>
        </p:nvSpPr>
        <p:spPr>
          <a:xfrm>
            <a:off x="6770700" y="6528275"/>
            <a:ext cx="329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Calibri"/>
                <a:ea typeface="Calibri"/>
                <a:cs typeface="Calibri"/>
                <a:sym typeface="Calibri"/>
              </a:rPr>
              <a:t>copyright 202</a:t>
            </a:r>
            <a:r>
              <a:rPr lang="en-US">
                <a:solidFill>
                  <a:schemeClr val="dk2"/>
                </a:solidFill>
                <a:latin typeface="Calibri"/>
                <a:ea typeface="Calibri"/>
                <a:cs typeface="Calibri"/>
                <a:sym typeface="Calibri"/>
              </a:rPr>
              <a:t>4</a:t>
            </a:r>
            <a:r>
              <a:rPr b="0" i="0" lang="en-US" sz="1400" u="none" cap="none" strike="noStrike">
                <a:solidFill>
                  <a:schemeClr val="dk2"/>
                </a:solidFill>
                <a:latin typeface="Calibri"/>
                <a:ea typeface="Calibri"/>
                <a:cs typeface="Calibri"/>
                <a:sym typeface="Calibri"/>
              </a:rPr>
              <a:t> - IRMAA Certified Planner</a:t>
            </a:r>
            <a:endParaRPr b="0" i="0" sz="1400" u="none" cap="none" strike="noStrike">
              <a:solidFill>
                <a:schemeClr val="dk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8" name="Shape 318"/>
        <p:cNvGrpSpPr/>
        <p:nvPr/>
      </p:nvGrpSpPr>
      <p:grpSpPr>
        <a:xfrm>
          <a:off x="0" y="0"/>
          <a:ext cx="0" cy="0"/>
          <a:chOff x="0" y="0"/>
          <a:chExt cx="0" cy="0"/>
        </a:xfrm>
      </p:grpSpPr>
      <p:sp>
        <p:nvSpPr>
          <p:cNvPr id="319" name="Google Shape;319;p12"/>
          <p:cNvSpPr txBox="1"/>
          <p:nvPr/>
        </p:nvSpPr>
        <p:spPr>
          <a:xfrm>
            <a:off x="1847089" y="1606207"/>
            <a:ext cx="7809000" cy="2924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Calibri"/>
                <a:ea typeface="Calibri"/>
                <a:cs typeface="Calibri"/>
                <a:sym typeface="Calibri"/>
              </a:rPr>
              <a:t>7.42%</a:t>
            </a:r>
            <a:br>
              <a:rPr b="1" i="0" lang="en-US" sz="4000" u="none" cap="none" strike="noStrike">
                <a:solidFill>
                  <a:schemeClr val="lt1"/>
                </a:solidFill>
                <a:latin typeface="Calibri"/>
                <a:ea typeface="Calibri"/>
                <a:cs typeface="Calibri"/>
                <a:sym typeface="Calibri"/>
              </a:rPr>
            </a:br>
            <a:r>
              <a:rPr b="0" i="0" lang="en-US" sz="2400" u="none" cap="none" strike="noStrike">
                <a:solidFill>
                  <a:schemeClr val="lt1"/>
                </a:solidFill>
                <a:latin typeface="Calibri"/>
                <a:ea typeface="Calibri"/>
                <a:cs typeface="Calibri"/>
                <a:sym typeface="Calibri"/>
              </a:rPr>
              <a:t>The</a:t>
            </a:r>
            <a:r>
              <a:rPr b="1" i="0" lang="en-US" sz="4000" u="none" cap="none" strike="noStrike">
                <a:solidFill>
                  <a:schemeClr val="lt1"/>
                </a:solidFill>
                <a:latin typeface="Calibri"/>
                <a:ea typeface="Calibri"/>
                <a:cs typeface="Calibri"/>
                <a:sym typeface="Calibri"/>
              </a:rPr>
              <a:t> </a:t>
            </a:r>
            <a:r>
              <a:rPr b="0" i="0" lang="en-US" sz="2400" u="none" cap="none" strike="noStrike">
                <a:solidFill>
                  <a:schemeClr val="lt1"/>
                </a:solidFill>
                <a:latin typeface="Calibri"/>
                <a:ea typeface="Calibri"/>
                <a:cs typeface="Calibri"/>
                <a:sym typeface="Calibri"/>
              </a:rPr>
              <a:t>historic </a:t>
            </a:r>
            <a:r>
              <a:rPr b="1" i="0" lang="en-US" sz="2400" u="sng" cap="none" strike="noStrike">
                <a:solidFill>
                  <a:srgbClr val="FF4B4B"/>
                </a:solidFill>
                <a:latin typeface="Calibri"/>
                <a:ea typeface="Calibri"/>
                <a:cs typeface="Calibri"/>
                <a:sym typeface="Calibri"/>
              </a:rPr>
              <a:t>average</a:t>
            </a:r>
            <a:r>
              <a:rPr b="1" i="0" lang="en-US" sz="2400" u="sng" cap="none" strike="noStrike">
                <a:solidFill>
                  <a:schemeClr val="lt1"/>
                </a:solidFill>
                <a:latin typeface="Calibri"/>
                <a:ea typeface="Calibri"/>
                <a:cs typeface="Calibri"/>
                <a:sym typeface="Calibri"/>
              </a:rPr>
              <a:t> </a:t>
            </a:r>
            <a:r>
              <a:rPr b="0" i="0" lang="en-US" sz="2400" u="none" cap="none" strike="noStrike">
                <a:solidFill>
                  <a:schemeClr val="lt1"/>
                </a:solidFill>
                <a:latin typeface="Calibri"/>
                <a:ea typeface="Calibri"/>
                <a:cs typeface="Calibri"/>
                <a:sym typeface="Calibri"/>
              </a:rPr>
              <a:t>rate of inflation (Part B)</a:t>
            </a:r>
            <a:r>
              <a:rPr b="0" i="0" lang="en-US" sz="2800" u="none" cap="none" strike="noStrike">
                <a:solidFill>
                  <a:schemeClr val="lt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Calibri"/>
                <a:ea typeface="Calibri"/>
                <a:cs typeface="Calibri"/>
                <a:sym typeface="Calibri"/>
              </a:rPr>
              <a:t>6.33% </a:t>
            </a:r>
            <a:br>
              <a:rPr b="0" i="0" lang="en-US" sz="4400" u="none" cap="none" strike="noStrike">
                <a:solidFill>
                  <a:schemeClr val="lt1"/>
                </a:solidFill>
                <a:latin typeface="Calibri"/>
                <a:ea typeface="Calibri"/>
                <a:cs typeface="Calibri"/>
                <a:sym typeface="Calibri"/>
              </a:rPr>
            </a:br>
            <a:r>
              <a:rPr b="0" i="0" lang="en-US" sz="2400" u="none" cap="none" strike="noStrike">
                <a:solidFill>
                  <a:schemeClr val="lt1"/>
                </a:solidFill>
                <a:latin typeface="Calibri"/>
                <a:ea typeface="Calibri"/>
                <a:cs typeface="Calibri"/>
                <a:sym typeface="Calibri"/>
              </a:rPr>
              <a:t>The </a:t>
            </a:r>
            <a:r>
              <a:rPr b="1" i="0" lang="en-US" sz="2400" u="sng" cap="none" strike="noStrike">
                <a:solidFill>
                  <a:srgbClr val="FF4B4B"/>
                </a:solidFill>
                <a:latin typeface="Calibri"/>
                <a:ea typeface="Calibri"/>
                <a:cs typeface="Calibri"/>
                <a:sym typeface="Calibri"/>
              </a:rPr>
              <a:t>projected</a:t>
            </a:r>
            <a:r>
              <a:rPr b="1" i="0" lang="en-US" sz="2400" u="none" cap="none" strike="noStrike">
                <a:solidFill>
                  <a:schemeClr val="lt1"/>
                </a:solidFill>
                <a:latin typeface="Calibri"/>
                <a:ea typeface="Calibri"/>
                <a:cs typeface="Calibri"/>
                <a:sym typeface="Calibri"/>
              </a:rPr>
              <a:t> </a:t>
            </a:r>
            <a:r>
              <a:rPr b="0" i="0" lang="en-US" sz="2400" u="none" cap="none" strike="noStrike">
                <a:solidFill>
                  <a:schemeClr val="lt1"/>
                </a:solidFill>
                <a:latin typeface="Calibri"/>
                <a:ea typeface="Calibri"/>
                <a:cs typeface="Calibri"/>
                <a:sym typeface="Calibri"/>
              </a:rPr>
              <a:t>rate of inflation (2023-2032).</a:t>
            </a:r>
            <a:endParaRPr b="0" i="0" sz="2800" u="none" cap="none" strike="noStrike">
              <a:solidFill>
                <a:schemeClr val="lt1"/>
              </a:solidFill>
              <a:latin typeface="Calibri"/>
              <a:ea typeface="Calibri"/>
              <a:cs typeface="Calibri"/>
              <a:sym typeface="Calibri"/>
            </a:endParaRPr>
          </a:p>
        </p:txBody>
      </p:sp>
      <p:sp>
        <p:nvSpPr>
          <p:cNvPr id="320" name="Google Shape;320;p12"/>
          <p:cNvSpPr txBox="1"/>
          <p:nvPr/>
        </p:nvSpPr>
        <p:spPr>
          <a:xfrm>
            <a:off x="685800" y="5662246"/>
            <a:ext cx="7467600" cy="457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000"/>
              <a:buFont typeface="Arial"/>
              <a:buNone/>
            </a:pPr>
            <a:r>
              <a:rPr b="0" i="0" lang="en-US" sz="1000" u="none" cap="none" strike="noStrike">
                <a:solidFill>
                  <a:schemeClr val="lt1"/>
                </a:solidFill>
                <a:latin typeface="Arial"/>
                <a:ea typeface="Arial"/>
                <a:cs typeface="Arial"/>
                <a:sym typeface="Arial"/>
              </a:rPr>
              <a:t>Source: Medicare Board of Trustees Report / Inflation Reduction Act—2022</a:t>
            </a:r>
            <a:endParaRPr b="0" i="0" sz="1400" u="none" cap="none" strike="noStrike">
              <a:solidFill>
                <a:srgbClr val="000000"/>
              </a:solidFill>
              <a:latin typeface="Arial"/>
              <a:ea typeface="Arial"/>
              <a:cs typeface="Arial"/>
              <a:sym typeface="Arial"/>
            </a:endParaRPr>
          </a:p>
        </p:txBody>
      </p:sp>
      <p:sp>
        <p:nvSpPr>
          <p:cNvPr id="321" name="Google Shape;321;p12"/>
          <p:cNvSpPr txBox="1"/>
          <p:nvPr/>
        </p:nvSpPr>
        <p:spPr>
          <a:xfrm>
            <a:off x="932688" y="712780"/>
            <a:ext cx="7452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8CD0"/>
                </a:solidFill>
                <a:latin typeface="Arial"/>
                <a:ea typeface="Arial"/>
                <a:cs typeface="Arial"/>
                <a:sym typeface="Arial"/>
              </a:rPr>
              <a:t>Medicare Inflation Rates</a:t>
            </a:r>
            <a:endParaRPr b="0" i="0" sz="1400" u="none" cap="none" strike="noStrike">
              <a:solidFill>
                <a:srgbClr val="000000"/>
              </a:solidFill>
              <a:latin typeface="Arial"/>
              <a:ea typeface="Arial"/>
              <a:cs typeface="Arial"/>
              <a:sym typeface="Arial"/>
            </a:endParaRPr>
          </a:p>
        </p:txBody>
      </p:sp>
      <p:pic>
        <p:nvPicPr>
          <p:cNvPr id="322" name="Google Shape;322;p12"/>
          <p:cNvPicPr preferRelativeResize="0"/>
          <p:nvPr/>
        </p:nvPicPr>
        <p:blipFill rotWithShape="1">
          <a:blip r:embed="rId3">
            <a:alphaModFix/>
          </a:blip>
          <a:srcRect b="0" l="0" r="0" t="0"/>
          <a:stretch/>
        </p:blipFill>
        <p:spPr>
          <a:xfrm rot="5400000">
            <a:off x="2487389" y="3444035"/>
            <a:ext cx="1663907" cy="6827930"/>
          </a:xfrm>
          <a:prstGeom prst="rect">
            <a:avLst/>
          </a:prstGeom>
          <a:noFill/>
          <a:ln>
            <a:noFill/>
          </a:ln>
        </p:spPr>
      </p:pic>
      <p:sp>
        <p:nvSpPr>
          <p:cNvPr id="323" name="Google Shape;323;p12"/>
          <p:cNvSpPr txBox="1"/>
          <p:nvPr/>
        </p:nvSpPr>
        <p:spPr>
          <a:xfrm>
            <a:off x="1977350" y="6324600"/>
            <a:ext cx="329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Calibri"/>
                <a:ea typeface="Calibri"/>
                <a:cs typeface="Calibri"/>
                <a:sym typeface="Calibri"/>
              </a:rPr>
              <a:t>copyright 202</a:t>
            </a:r>
            <a:r>
              <a:rPr lang="en-US">
                <a:solidFill>
                  <a:schemeClr val="dk2"/>
                </a:solidFill>
                <a:latin typeface="Calibri"/>
                <a:ea typeface="Calibri"/>
                <a:cs typeface="Calibri"/>
                <a:sym typeface="Calibri"/>
              </a:rPr>
              <a:t>4</a:t>
            </a:r>
            <a:r>
              <a:rPr b="0" i="0" lang="en-US" sz="1400" u="none" cap="none" strike="noStrike">
                <a:solidFill>
                  <a:schemeClr val="dk2"/>
                </a:solidFill>
                <a:latin typeface="Calibri"/>
                <a:ea typeface="Calibri"/>
                <a:cs typeface="Calibri"/>
                <a:sym typeface="Calibri"/>
              </a:rPr>
              <a:t> - IRMAA Certified Planner</a:t>
            </a:r>
            <a:endParaRPr b="0" i="0" sz="1400" u="none" cap="none" strike="noStrike">
              <a:solidFill>
                <a:schemeClr val="dk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8" name="Shape 328"/>
        <p:cNvGrpSpPr/>
        <p:nvPr/>
      </p:nvGrpSpPr>
      <p:grpSpPr>
        <a:xfrm>
          <a:off x="0" y="0"/>
          <a:ext cx="0" cy="0"/>
          <a:chOff x="0" y="0"/>
          <a:chExt cx="0" cy="0"/>
        </a:xfrm>
      </p:grpSpPr>
      <p:sp>
        <p:nvSpPr>
          <p:cNvPr id="329" name="Google Shape;329;p10"/>
          <p:cNvSpPr/>
          <p:nvPr/>
        </p:nvSpPr>
        <p:spPr>
          <a:xfrm>
            <a:off x="591735" y="6286500"/>
            <a:ext cx="5511114"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Source Medicare Board of Trustees - 2022</a:t>
            </a:r>
            <a:endParaRPr b="0" i="0" sz="1400" u="none" cap="none" strike="noStrike">
              <a:solidFill>
                <a:srgbClr val="000000"/>
              </a:solidFill>
              <a:latin typeface="Arial"/>
              <a:ea typeface="Arial"/>
              <a:cs typeface="Arial"/>
              <a:sym typeface="Arial"/>
            </a:endParaRPr>
          </a:p>
        </p:txBody>
      </p:sp>
      <p:graphicFrame>
        <p:nvGraphicFramePr>
          <p:cNvPr id="330" name="Google Shape;330;p10"/>
          <p:cNvGraphicFramePr/>
          <p:nvPr/>
        </p:nvGraphicFramePr>
        <p:xfrm>
          <a:off x="1857827" y="2137720"/>
          <a:ext cx="3000000" cy="3000000"/>
        </p:xfrm>
        <a:graphic>
          <a:graphicData uri="http://schemas.openxmlformats.org/drawingml/2006/table">
            <a:tbl>
              <a:tblPr>
                <a:noFill/>
                <a:tableStyleId>{7D1C65DE-E750-4B58-8B4E-D0B9F1AB4AB9}</a:tableStyleId>
              </a:tblPr>
              <a:tblGrid>
                <a:gridCol w="1044400"/>
                <a:gridCol w="1802300"/>
                <a:gridCol w="1762550"/>
                <a:gridCol w="1762550"/>
              </a:tblGrid>
              <a:tr h="372600">
                <a:tc>
                  <a:txBody>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Calibri"/>
                          <a:ea typeface="Calibri"/>
                          <a:cs typeface="Calibri"/>
                          <a:sym typeface="Calibri"/>
                        </a:rPr>
                        <a:t>Part B</a:t>
                      </a:r>
                      <a:endParaRPr sz="1400" u="none" cap="none" strike="noStrike"/>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3B6520"/>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Calibri"/>
                          <a:ea typeface="Calibri"/>
                          <a:cs typeface="Calibri"/>
                          <a:sym typeface="Calibri"/>
                        </a:rPr>
                        <a:t>Part D</a:t>
                      </a:r>
                      <a:endParaRPr sz="1400" u="none" cap="none" strike="noStrike"/>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3B6520"/>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Calibri"/>
                          <a:ea typeface="Calibri"/>
                          <a:cs typeface="Calibri"/>
                          <a:sym typeface="Calibri"/>
                        </a:rPr>
                        <a:t>Revenue</a:t>
                      </a:r>
                      <a:endParaRPr sz="1400" u="none" cap="none" strike="noStrike"/>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3B6520"/>
                    </a:solidFill>
                  </a:tcPr>
                </a:tc>
              </a:tr>
              <a:tr h="312425">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2022</a:t>
                      </a:r>
                      <a:endParaRPr sz="1400" u="none" cap="none" strike="noStrike"/>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5.3 Million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4.5 Million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$16.1 Billion</a:t>
                      </a:r>
                      <a:endParaRPr sz="1400" u="none" cap="none" strike="noStrike"/>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2425">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2023</a:t>
                      </a:r>
                      <a:endParaRPr sz="1400" u="none" cap="none" strike="noStrike"/>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8FF"/>
                    </a:solidFill>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6.8 Million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8FF"/>
                    </a:solidFill>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5.8 Million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8FF"/>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$20.6 Billion</a:t>
                      </a:r>
                      <a:endParaRPr sz="1400" u="none" cap="none" strike="noStrike"/>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8FF"/>
                    </a:solidFill>
                  </a:tcPr>
                </a:tc>
              </a:tr>
              <a:tr h="312425">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2024</a:t>
                      </a:r>
                      <a:endParaRPr sz="1400" u="none" cap="none" strike="noStrike"/>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7.6 Million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6.5 Million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$23.4 Billion</a:t>
                      </a:r>
                      <a:endParaRPr sz="1400" u="none" cap="none" strike="noStrike"/>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2425">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2025</a:t>
                      </a:r>
                      <a:endParaRPr sz="1400" u="none" cap="none" strike="noStrike"/>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8FF"/>
                    </a:solidFill>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8.3 Million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8FF"/>
                    </a:solidFill>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7.1 Million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8FF"/>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$27.4 Billion</a:t>
                      </a:r>
                      <a:endParaRPr sz="1400" u="none" cap="none" strike="noStrike"/>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8FF"/>
                    </a:solidFill>
                  </a:tcPr>
                </a:tc>
              </a:tr>
              <a:tr h="312425">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2026</a:t>
                      </a:r>
                      <a:endParaRPr sz="1400" u="none" cap="none" strike="noStrike"/>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9.1 Million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7.8 Million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$32.3 Billion</a:t>
                      </a:r>
                      <a:endParaRPr sz="1400" u="none" cap="none" strike="noStrike"/>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2425">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2027</a:t>
                      </a:r>
                      <a:endParaRPr sz="1400" u="none" cap="none" strike="noStrike"/>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8FF"/>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9.9 Million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8FF"/>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8.5 Million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8FF"/>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$37.8 Billion</a:t>
                      </a:r>
                      <a:endParaRPr sz="1400" u="none" cap="none" strike="noStrike"/>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8FF"/>
                    </a:solidFill>
                  </a:tcPr>
                </a:tc>
              </a:tr>
              <a:tr h="312425">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2028</a:t>
                      </a:r>
                      <a:endParaRPr sz="1400" u="none" cap="none" strike="noStrike"/>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10.8 Million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9.3 Million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$43.3 Billion</a:t>
                      </a:r>
                      <a:endParaRPr sz="1400" u="none" cap="none" strike="noStrike"/>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2425">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2029</a:t>
                      </a:r>
                      <a:endParaRPr sz="1400" u="none" cap="none" strike="noStrike"/>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8FF"/>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11.7 Million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8FF"/>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10 Million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8FF"/>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$49.8 Billion</a:t>
                      </a:r>
                      <a:endParaRPr sz="1400" u="none" cap="none" strike="noStrike"/>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8FF"/>
                    </a:solidFill>
                  </a:tcPr>
                </a:tc>
              </a:tr>
              <a:tr h="312425">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2030</a:t>
                      </a:r>
                      <a:endParaRPr sz="1400" u="none" cap="none" strike="noStrike"/>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12.6 Million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10.8 Million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$56.4 Billion</a:t>
                      </a:r>
                      <a:endParaRPr sz="1400" u="none" cap="none" strike="noStrike"/>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2425">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2031</a:t>
                      </a:r>
                      <a:endParaRPr sz="1400" u="none" cap="none" strike="noStrike"/>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8FF"/>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13.5 Million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8FF"/>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11.6 Million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8FF"/>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$63.8 Billion</a:t>
                      </a:r>
                      <a:endParaRPr sz="1400" u="none" cap="none" strike="noStrike"/>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8FF"/>
                    </a:solidFill>
                  </a:tcPr>
                </a:tc>
              </a:tr>
            </a:tbl>
          </a:graphicData>
        </a:graphic>
      </p:graphicFrame>
      <p:sp>
        <p:nvSpPr>
          <p:cNvPr id="331" name="Google Shape;331;p10"/>
          <p:cNvSpPr txBox="1"/>
          <p:nvPr/>
        </p:nvSpPr>
        <p:spPr>
          <a:xfrm>
            <a:off x="1875691" y="1555215"/>
            <a:ext cx="7315202" cy="46806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1" i="0" lang="en-US" sz="2800" u="none" cap="none" strike="noStrike">
                <a:solidFill>
                  <a:schemeClr val="lt1"/>
                </a:solidFill>
                <a:latin typeface="Calibri"/>
                <a:ea typeface="Calibri"/>
                <a:cs typeface="Calibri"/>
                <a:sym typeface="Calibri"/>
              </a:rPr>
              <a:t>Are you really going to be in IRMAA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5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p:txBody>
      </p:sp>
      <p:sp>
        <p:nvSpPr>
          <p:cNvPr id="332" name="Google Shape;332;p10"/>
          <p:cNvSpPr/>
          <p:nvPr/>
        </p:nvSpPr>
        <p:spPr>
          <a:xfrm>
            <a:off x="8229600" y="2968487"/>
            <a:ext cx="403681" cy="2557670"/>
          </a:xfrm>
          <a:prstGeom prst="rightBrace">
            <a:avLst>
              <a:gd fmla="val 8333" name="adj1"/>
              <a:gd fmla="val 50000" name="adj2"/>
            </a:avLst>
          </a:prstGeom>
          <a:noFill/>
          <a:ln cap="flat" cmpd="sng" w="603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sp>
        <p:nvSpPr>
          <p:cNvPr id="333" name="Google Shape;333;p10"/>
          <p:cNvSpPr txBox="1"/>
          <p:nvPr/>
        </p:nvSpPr>
        <p:spPr>
          <a:xfrm>
            <a:off x="8799443" y="3758352"/>
            <a:ext cx="1577009" cy="1077218"/>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2"/>
                </a:solidFill>
                <a:latin typeface="Calibri"/>
                <a:ea typeface="Calibri"/>
                <a:cs typeface="Calibri"/>
                <a:sym typeface="Calibri"/>
              </a:rPr>
              <a:t>$355 BILLION</a:t>
            </a:r>
            <a:endParaRPr b="0" i="0" sz="1800" u="none" cap="none" strike="noStrike">
              <a:solidFill>
                <a:schemeClr val="dk2"/>
              </a:solidFill>
              <a:latin typeface="Calibri"/>
              <a:ea typeface="Calibri"/>
              <a:cs typeface="Calibri"/>
              <a:sym typeface="Calibri"/>
            </a:endParaRPr>
          </a:p>
        </p:txBody>
      </p:sp>
      <p:sp>
        <p:nvSpPr>
          <p:cNvPr id="334" name="Google Shape;334;p10"/>
          <p:cNvSpPr txBox="1"/>
          <p:nvPr/>
        </p:nvSpPr>
        <p:spPr>
          <a:xfrm>
            <a:off x="932707" y="645475"/>
            <a:ext cx="7821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8CD0"/>
                </a:solidFill>
                <a:latin typeface="Arial"/>
                <a:ea typeface="Arial"/>
                <a:cs typeface="Arial"/>
                <a:sym typeface="Arial"/>
              </a:rPr>
              <a:t>Current and Future Impact of IRMAA</a:t>
            </a:r>
            <a:endParaRPr b="1" i="0" sz="3200" u="none" cap="none" strike="noStrike">
              <a:solidFill>
                <a:srgbClr val="668CD0"/>
              </a:solidFill>
              <a:latin typeface="Arial"/>
              <a:ea typeface="Arial"/>
              <a:cs typeface="Arial"/>
              <a:sym typeface="Arial"/>
            </a:endParaRPr>
          </a:p>
        </p:txBody>
      </p:sp>
      <p:pic>
        <p:nvPicPr>
          <p:cNvPr id="335" name="Google Shape;335;p10"/>
          <p:cNvPicPr preferRelativeResize="0"/>
          <p:nvPr/>
        </p:nvPicPr>
        <p:blipFill rotWithShape="1">
          <a:blip r:embed="rId3">
            <a:alphaModFix/>
          </a:blip>
          <a:srcRect b="0" l="0" r="0" t="0"/>
          <a:stretch/>
        </p:blipFill>
        <p:spPr>
          <a:xfrm flipH="1" rot="5400000">
            <a:off x="4173770" y="7577475"/>
            <a:ext cx="8090137" cy="4753944"/>
          </a:xfrm>
          <a:prstGeom prst="rect">
            <a:avLst/>
          </a:prstGeom>
          <a:noFill/>
          <a:ln>
            <a:noFill/>
          </a:ln>
        </p:spPr>
      </p:pic>
      <p:sp>
        <p:nvSpPr>
          <p:cNvPr id="336" name="Google Shape;336;p10"/>
          <p:cNvSpPr txBox="1"/>
          <p:nvPr/>
        </p:nvSpPr>
        <p:spPr>
          <a:xfrm>
            <a:off x="7224875" y="6377425"/>
            <a:ext cx="329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Calibri"/>
                <a:ea typeface="Calibri"/>
                <a:cs typeface="Calibri"/>
                <a:sym typeface="Calibri"/>
              </a:rPr>
              <a:t>copyright 202</a:t>
            </a:r>
            <a:r>
              <a:rPr lang="en-US">
                <a:solidFill>
                  <a:schemeClr val="dk2"/>
                </a:solidFill>
                <a:latin typeface="Calibri"/>
                <a:ea typeface="Calibri"/>
                <a:cs typeface="Calibri"/>
                <a:sym typeface="Calibri"/>
              </a:rPr>
              <a:t>4</a:t>
            </a:r>
            <a:r>
              <a:rPr b="0" i="0" lang="en-US" sz="1400" u="none" cap="none" strike="noStrike">
                <a:solidFill>
                  <a:schemeClr val="dk2"/>
                </a:solidFill>
                <a:latin typeface="Calibri"/>
                <a:ea typeface="Calibri"/>
                <a:cs typeface="Calibri"/>
                <a:sym typeface="Calibri"/>
              </a:rPr>
              <a:t> - IRMAA Certified Planner</a:t>
            </a:r>
            <a:endParaRPr b="0" i="0" sz="1400" u="none" cap="none" strike="noStrike">
              <a:solidFill>
                <a:schemeClr val="dk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Jester">
  <a:themeElements>
    <a:clrScheme name="Jester Financial">
      <a:dk1>
        <a:srgbClr val="0095D9"/>
      </a:dk1>
      <a:lt1>
        <a:srgbClr val="3E3E3E"/>
      </a:lt1>
      <a:dk2>
        <a:srgbClr val="FFFFFF"/>
      </a:dk2>
      <a:lt2>
        <a:srgbClr val="7D7E7E"/>
      </a:lt2>
      <a:accent1>
        <a:srgbClr val="0095D9"/>
      </a:accent1>
      <a:accent2>
        <a:srgbClr val="15BCD0"/>
      </a:accent2>
      <a:accent3>
        <a:srgbClr val="7C5296"/>
      </a:accent3>
      <a:accent4>
        <a:srgbClr val="79C547"/>
      </a:accent4>
      <a:accent5>
        <a:srgbClr val="F8981C"/>
      </a:accent5>
      <a:accent6>
        <a:srgbClr val="3E3E3E"/>
      </a:accent6>
      <a:hlink>
        <a:srgbClr val="7D7E7E"/>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Jester">
  <a:themeElements>
    <a:clrScheme name="Jester Financial">
      <a:dk1>
        <a:srgbClr val="0095D9"/>
      </a:dk1>
      <a:lt1>
        <a:srgbClr val="3E3E3E"/>
      </a:lt1>
      <a:dk2>
        <a:srgbClr val="FFFFFF"/>
      </a:dk2>
      <a:lt2>
        <a:srgbClr val="7D7E7E"/>
      </a:lt2>
      <a:accent1>
        <a:srgbClr val="0095D9"/>
      </a:accent1>
      <a:accent2>
        <a:srgbClr val="15BCD0"/>
      </a:accent2>
      <a:accent3>
        <a:srgbClr val="7C5296"/>
      </a:accent3>
      <a:accent4>
        <a:srgbClr val="79C547"/>
      </a:accent4>
      <a:accent5>
        <a:srgbClr val="F8981C"/>
      </a:accent5>
      <a:accent6>
        <a:srgbClr val="3E3E3E"/>
      </a:accent6>
      <a:hlink>
        <a:srgbClr val="7D7E7E"/>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2016-04-12T03:13:34Z</dcterms:created>
  <dc:creator>user</dc:creator>
</cp:coreProperties>
</file>